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15:16, Christ is not risen if what were true?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15:16, ¿Cristo no ha resucitado si lo que fuera cierto?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:16, Christ n’est pas ressuscité si qu’est-ce qui était vrai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 dead do not rise,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les morts ne ressuscitent point,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plant a wheat seed?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plantas una semilla de trigo?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que l’on plante une graine de blé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mere grain—perhaps wheat or some other grain.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grano desnudo, sea de trigo o de otro grano.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 simple grain, de blé peut-être, ou de quelque autre semence;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γυμνὸν κόκκον εἰ τύχοι σίτου ἤ τινος τῶν λοιπῶν·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what to do with the brethren in Corinth?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hace Pablo con los hermanos en Corinto?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7, que doit faire Paul avec les frères de Corinthe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hope to stay a while with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estar con vosotros algún tiempo,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j'espère demeurer quelque temps auprès de vous,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χρόνον τινὰ ἐπιμεῖναι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when did Paul see Christ?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¿cuándo vio Pablo a Cristo?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:8, quand Paul a-t-il vu Christ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last of all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último,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eux tous,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ἔσχατον δὲ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 you heartily in the Lord with the church that is in their house? (2 points)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os engrandece de corazón en el Señor con la iglesia que está en su casa? (2 puntos)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vous félicite de tout cœur dans le Seigneur avec l’Église qui est dans sa maison ? (2 points)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Aquila and Priscilla greet you heartily in the Lord,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Aquila y Priscila,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Aquilas et Priscille,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 πολλὰ Ἀκύλας καὶ Πρίσκα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how many of the 500 brethren who saw Christ alive at once were still alive at the time this verse was written?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¿cuántos de los 500 hermanos que vieron a Cristo vivo de inmediato todavía estaban vivos en el momento en que se escribió este versículo?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combien des 500 frères qui ont vu Christ vivant à la fois étaient encore en vie au moment où ce verset a été écrit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the greater part remain to the present,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muchos viven aún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dont la plupart sont encore vivants,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ὧν οἱ πλείονες μένουσιν ἕως ἄρτι,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are used to introduce the idea that corruption cannot inherit incorruption?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se usan para introducir la idea de que la corrupción no puede heredar la incorrupción?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sont utilisés pour introduire l’idée que la corruption ne peut pas hériter de l’incorruption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say, brethren,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digo, hermanos: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dis, frères,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φημι,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what will He put all things under Him?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¿a qué someterá todas las cosas?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:28, que va-t-il lui soumettre toutes choses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may be all in all.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Dios sea todo en todos.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Dieu soit tout en tous.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ὁ θεὸς πάντα ἐν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James?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Santiago?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Jacques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what will be under His feet?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¿qué habrá bajo Sus pies?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qu’y aura-t-il sous ses pieds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by all the apostles.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después a todos los apóstoles.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à tous les apôtres.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εἶτα τοῖς ἀποστόλοις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does Paul wish to be with you all in Christ Jesus?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¿qué desea Pablo que sea con todos ustedes en Cristo Jesús?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qu’est-ce que Paul souhaite être avec vous tous en Jésus-Christ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love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amor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amour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do what to the word that I preached to you?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haces qué con la palabra que te prediqué?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faites quoi à la parole que je vous ai prêchée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has put all things under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todas las cosas las sujetó debajo de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en effet, a tout mis sous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γὰρ ὑπέταξεν ὑπὸ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hold fast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cual asimismo, si retenéis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le retenez tel</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how long must He reign?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¿cuánto tiempo debe reinar?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145 :25, combien de temps doit-il régner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has put all enemies under His feet.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haya puesto a todos sus enemigos debajo de sus pies.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ait mis tous les ennemis sous ses pieds.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θῇ πάντας τοὺς ἐχθροὺς ὑπὸ τοὺς πόδας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remembering that in Adam all die and in Christ all shall be made alive, what happens with each one?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recordando que en Adán todos mueren y en Cristo todos serán vivificados, ¿qué pasa con cada uno?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en nous rappelant qu’en Adam tous meurent et qu’en Christ tous revivront, qu’arrive-t-il à chacun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in his own order: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cada uno en su debido orden: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chacun en son rang.</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ἐν τῷ ἰδίῳ τάγματι·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how important is it that Christ died for our sins according to the Scriptures?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importancia tiene que Cristo murió por nuestros pecados según las Escrituras?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dans quelle mesure est-il important que Christ soit mort pour nos péchés selon les Écritures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of all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asimismo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avant tout,</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πρώτοις,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