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had died when this verse was written?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habían muerto cuando se escribió este versículo?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étaient morts au moment où ce verset a été écrit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 have fallen asleep.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otros ya han muerto.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dont quelques-uns sont morts.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τινὲς δὲ ἐκοιμήθησαν·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