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this corruptible has done what?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corruptible haya hecho qué?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corruptible aura fait quoi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incorruption,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incorrupción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l'incorruptibilité,</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each one should lay something aside doing what that there be no collections when I come?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cada uno debe poner algo aparte haciendo ¿qué para que cuando yo venga no haya colectas?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2, chacun devrait mettre quelque chose de côté, faisant quoi pour qu'il n'y ait pas de collecte à mon arrivée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storing up as he may prosper,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haya prosperado, guardándolo,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sa prospérité,</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θησαυρίζων ὅ τι ἐὰν εὐοδῶται,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gifts of healings are given. What does the Spirit give to another?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dan dones de sanidades. ¿Qué le da el Espíritu a otro?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certains reçoivent des dons de guérison. Que donne l’Esprit à un autre?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faith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fe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la foi,</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ἑτέρῳ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What was the first reason?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¿Cuál fue la primera razón?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11, Paul a donné deux raisons aux frères de Corinthe d’envoyer Timothée en voyage en paix. Quelle a été la première raison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come to me;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venga a mí,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vienne vers moi,</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ἔλθῃ πρός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where should a person eat if he is hungry?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¿dónde debe comer una persona si tiene hambre?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où doit-on manger si on a faim?</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eat at home,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coma en su casa,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mange chez lui,</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οἴκῳ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when was Christ seen by over five hundred brethren at once in comparison to when he was seen by the twelve?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¿cuándo fue visto Cristo por más de quinientos hermanos a la vez en comparación con cuando fue visto por los doce?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:6, quand Christ a-t-il été vu par plus de cinq cents frères à la fois, par rapport au moment où il a été vu par les douze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in addition to the body, what has many members but are one body?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además del cuerpo, ¿qué tiene muchos miembros sino un solo cuerpo?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12:12, en plus du corps, qu’est-ce qui a plusieurs membres mais qui ne forme qu’un seul corps?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Christ.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Cristo,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Christ.</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in addition to the eye speaking to the hand, what member cannot say to what other member that it has no need of the other?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además de que el ojo habla a la mano, ¿qué miembro no puede decir a qué otro miembro que no tiene necesidad del otro?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outre le fait que l’œil parle à la main, quel membre ne peut pas dire à quel autre membre qu’il n’a pas besoin de l’autre?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to the feet,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cabeza a los pies: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dire aux pieds: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κεφαλὴ τοῖς ποσίν·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my beloved told to do always?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¿qué se le dice a mi amado que haga siempre?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 doit-on toujours faire à mes bien-aimés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abounding in the work of the Lord,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creciendo en la obra del Señor siempre,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travaillant de mieux en mieux à l'oeuvre du Seigneur,</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περισσεύοντες ἐν τῷ ἔργῳ τοῦ κυρίου πάντοτε,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those who who are Christ's will be made alive at His coming?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los que son de Cristo serán vivificados en Su venida?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:23, quelle déclaration contraste avec le fait de dire que ceux qui appartiennent à Christ seront rendus à la vie à sa venue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the firstfruits,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las primicias;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comme prémices,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ἀπαρχὴ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Christ and God?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Cristo y Dios?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Christ et Dieu?</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head of Christ is God.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es la cabeza de Cristo.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Dieu est le chef de Christ.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κεφαλὴ δὲ τοῦ Χριστοῦ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does the body have?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tiene el cuerpo?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possède le corps?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many members,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tiene muchos miembros,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 plusieurs membres,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πολλὰ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are one body?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 solo cuerpo?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qu’un seul corps?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of that one body, being many,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los miembros del cuerpo, siendo muchos,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les membres du corps, malgré leur nombre,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τὰ μέλη τοῦ σώματος πολλὰ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a man praying or prophesying dishonors his head if what?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el hombre que ora o profetiza deshonra su cabeza ¿y qué?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11:4, un homme qui prie ou qui prophétise déshonore sa tête, si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his head covered,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cabeza cubierta,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couverte,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κεφαλῆς ἔχων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the gift and whomever the church in Corinth approves will go with Paul if what is true?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el don y quien la iglesia en Corinto apruebe irá con Pablo si ¿qué es verdad?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4, le don et toute personne approuvée par l’église de Corinthe iront avec Paul si qu’est-ce qui est vrai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fitting that I go also,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conveniente que yo también vaya,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la chose mérite que j'y aille moi-même,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ἄξιον ᾖ τοῦ κἀμὲ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woman in comparison to man in the Lord?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la mujer en comparación con el hombre en el Señor?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la femme par rapport à l’homme dans le Seigneur?</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by what means is one given the word of wisdom?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da a uno la palabra de sabiduría?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par quels moyens reçoit-on la parole de sagesse?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Spirit,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dada por el Espíritu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 par l'Esprit</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did Paul do about the fact that no one speaking by the Spirit of God calls Jesus accursed?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hizo Pablo ante el hecho de que nadie que habla por el Espíritu de Dios llama anatema a Jesús?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qu’a fait Paul à propos du fait que personne ne parlant par l’Esprit de Dieu n’appelle Jésus maudit?</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make known to you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os hago saber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je vous déclare que nul,</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γνωρίζω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asking if he should praise them in this. What was the question?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preguntándoles si debía elogiarlos por esto. ¿Cual era la pregunta?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d’église, puis il y a répondu en leur demandant s’il devait les féliciter pour cela. Quelle était la question?</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say to you?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diré?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dirai-je?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εἴπω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Paul declare to the brethren in Corinth? provide 3 descriptions of this. (3 points)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declara Pablo a los hermanos de Corinto? proporcione 3 descripciones de esto. (3 puntos)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 que déclare Paul aux frères de Corinthe ? fournissez 3 descriptions à ce sujet. (3points)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gospel which I preached to you, which also you received and in which you stand,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evangelio que os he predicado, el cual también recibisteis, en el cual también perseveráis;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l'Évangile que je vous ai annoncé, que vous avez reçu, dans lequel vous avez persévéré,</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εὐαγγέλιον ὃ εὐηγγελισάμην ὑμῖν, ὃ καὶ παρελάβετε, ἐν ᾧ καὶ ἑστήκατε,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Paul affirmed that he did what how often?  (2 points)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Pablo afirmó que hacía ¿qué y con qué frecuencia? (2 puntos)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:31, Paul affirme qu’il faisait quoi, à quelle fréquence ? (2 points)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die daily.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cada día muero.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Chaque jour je suis exposé à la mort,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 ἡμέραν ἀποθνῄσκω,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woman independent of man,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mujer sin el varón,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l'homme sans la femme.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ἀνὴρ χωρὶς γυναικὸς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15:21, since by man came death, what else happened?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15:21, puesto que la muerte vino por un hombre, ¿qué más pasó?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:21, puisque la mort est venue par l’homme, que s’est-il passé d’autre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Man also came the resurrection of the dead.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por un hombre la resurrección de los muertos.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aussi par un homme qu'est venue la résurrection des morts.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 ἀνθρώπου ἀνάστασις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what are you in addition to being members individually?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¿qué sois además de ser miembros individualmente?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qu’êtes-vous en plus d’être membres individuellement?</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of Christ,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el cuerpo de Cristo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de Christ,</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σῶμα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are there now, yet one body?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sino un solo cuerpo?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sinon un seul corps?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many members,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muchos los miembros,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plusieurs membres,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μὲν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this corruption do?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esta corrupción?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cette corruption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incorruption,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incorrupción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l'incorruptibilité,</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by the gospel that I preached to you unless what?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sois salvos por el evangelio que os prediqué, ¿a menos que qué?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par l’évangile que je vous ai prêché, à moins que quoi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15:24, at the end what three things does Christ put to an end?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15:24, ¿al final qué tres cosas pone fin Cristo?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:24, à la fin, quelles sont les trois choses que Christ met fin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believed in vain.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creísteis en vano.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auriez cru en vain.</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εἰκῇ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why should each one lay something aside on the first day of the week?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¿por qué cada uno debería apartar algo el primer día de la semana?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pourquoi chacun devrait-il mettre quelque chose de côté le premier jour de la semaine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be no collections when I come.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cuando yo llegue no se recojan entonces ofrendas.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qu'on n'attende pas mon arrivée pour recueillir les dons.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ὅταν ἔλθω τότε λογεῖαι γίνωνται.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even though we shall all be changed, what will not happen to all of us?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aunque todos seremos transformados, ¿qué no nos sucederá a todos?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même si nous sommes tous transformés, qu’est-ce qui ne nous arrivera pas à tous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not all sleep,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todos moriremos;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mourrons pas tous,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οὐ κοιμηθησόμεθα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who took bread the same night in which he was betrayed?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¿quién tomó pan la misma noche en que fue traicionado?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qui a pris du pain la nuit même où il a été trahi?</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Lord Jesus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Señor Jesús,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le Seigneur Jésus,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since a man is in the image and glory of God, what should be done?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puesto que el hombre es imagen y gloria de Dios, ¿qué se debe hacer?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puisque l’homme est à l’image et à la gloire de Dieu, que faut-il faire?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man indeed ought not to cover his head,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varón no debe cubrirse la cabeza,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L'homme ne doit pas se couvrir la tête,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ἀνὴρ μὲν γὰρ οὐκ ὀφείλει κατακαλύπτεσθαι τὴν κεφαλήν,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whom will be sent with the gift from Corinth to Jerusalem?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quiénes serán enviados con el regalo desde Corinto a Jerusalén?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3, qui sera envoyé avec le don de Corinthe à Jérusalem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puts an end to all rule and all authority and power.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suprimido todo dominio, toda autoridad y todo poder.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détruit toute domination, toute autorité et toute puissance.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καταργήσῃ πᾶσαν ἀρχὴν καὶ πᾶσαν ἐξουσίαν καὶ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whomever you approve by your letters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quienes vosotros hayáis designado por carta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personnes que vous aurez approuvées.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ἐὰν δοκιμάσητε δι’ ἐπιστολῶν,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is the same Lord, what are different?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existe el mismo Señor, ¿en qué se diferencian?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y a le même Seigneur, qu’est-ce qui est différent?</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differences of ministries,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ministerios,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de ministères,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διακονιῶν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gifts of healings given?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los dones de sanidades?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les dons de guérison sont-ils accordés?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suffers?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sufre?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souffre?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suffer with it;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se duelen con él,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souffrent avec lui;</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συμπάσχει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deliver first of all?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pronunció Pablo en primer lugar?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qu’est-ce que Paul a livré en premier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received: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recibí: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l'avais aussi reçu,</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παρέλαβον,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our preaching?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habría de vacío además de nuestra predicación?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notre prédication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words are used to indicate how strongly Paul wanted them to submit to the household of Stephanas?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:15, quels mots sont utilisés pour indiquer à quel point Paul voulait qu’ils se soumettent à la maison de Stéphanas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your faith is also empty.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vana es también vuestra fe.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votre foi aussi est vaine.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κενὴ καὶ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a question is asked about what people who practice a specific ritual will do if the dead do not rise at all. What ritual do they practice?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se hace una pregunta sobre qué harán las personas que practican un ritual específico si los muertos no resucitan en absoluto. ¿Qué ritual practican?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la question est posée de savoir ce que feront les personnes qui pratiquent un rituel spécifique si les morts ne ressuscitent pas du tout. Quel rituel pratiquent-ils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baptized for the dead,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se bautizan por los muertos,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font baptiser pour les morts?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βαπτιζόμενοι ὑπὲρ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what happened to Christ making him the firstfruits of those who have fallen asleep?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¿qué pasó con Cristo al convertirlo en primicias de los que durmieron?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:20, qu’est-il arrivé à Christ, faisant de lui les prémices de ceux qui se sont endormis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risen from the dead,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resucitado de los muertos;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ressuscité des morts,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ἐγήγερται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the Corinthian brethren know had happened to them?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sabían los hermanos corintios que les había sucedido?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savaient les frères corinthiens qui leur étaient arrivés?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carried away to these dumb idols,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os extraviaba llevándoos,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vous laissiez entraîner vers les idoles muettes,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τὰ εἴδωλα τὰ ἄφωνα ὡς ἂν ἤγεσθε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what is the last enemy that will be destroyed?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¿cuál es el último enemigo que será destruido?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quel est le dernier ennemi qui sera détruit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death.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muerte,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la mort.</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where does Paul with for his love to be?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¿dónde quiere Pablo que esté su amor?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où se trouve Paul pour son amour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urge you, brethren—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Encore une recommandation que je vous adresse, frères.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todos vosotros.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avec vous tous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statement contrasts with saying that the first man was of the earth and made of dust?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¿qué afirmación contrasta con decir que el primer hombre era de la tierra y hecho de polvo?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quelle affirmation contraste avec l’affirmation selon laquelle le premier homme était de la terre et fait de poussière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second Man is the Lord from heaven.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segundo hombre, que es el Señor, es del cielo.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second homme est du ciel.</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δεύτερος ἄνθρωπος ἐξ οὐρανοῦ.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teaches you that if a man has long hair it is a dishonor to him?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que si un hombre tiene el pelo largo, es una deshonra para él?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qui vous enseigne que si un homme a les cheveux longs, c’est un déshonneur pour lui?</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even nature itself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naturaleza misma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nature elle-même ne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φύσις αὐτὴ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