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if there is no resurrection of the dead, what would also not be true?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si no hay resurrección de los muertos, ¿qué tampoco sería cierto?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:13, s’il n’y avait pas de résurrection des morts, qu’est-ce qui ne serait pas vrai non plus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how should the members help one another?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¿cómo deben ayudarse los miembros unos a otros?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comment les membres devraient-ils s’entraider?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have the same care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preocupen los unos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aient également soin</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say to the hand that it has no need of the hand?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a la mano que no necesita de la mano?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qu’est-ce qui ne peut pas dire à la main qu’elle n’a pas besoin de la main?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eye cannot say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ojo puede decir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L'oeil ne peut pas dire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δύναται δὲ ὁ ὀφθαλμὸς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when did the Lord Jesus take bread?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¿cuándo tomó pan el Señor Jesús?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quand le Seigneur Jésus a-t-il pris du pain?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same night in which He was betrayed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que fue entregado,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nuit où il fut livré,</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νυκτὶ ᾗ παρεδίδετο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with what should all things be done?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¿con qué se deben hacer todas las cosas?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avec quoi faut-il faire toutes choses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done with love.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hechas con amor.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fasse avec charité!</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ἀγάπῃ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Timothy does the work of the Lord as who also does?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Timoteo hace la obra del Señor ¿cómo quién también la hace?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Timothée fait le travail du comme qui le fait aussi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also do.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mismo que yo.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moi à l'oeuvre du Seigneur.</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how long must He reign?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¿cuánto tiempo debe reinar?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145 :25, combien de temps doit-il régner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has put all enemies under His feet.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haya puesto a todos sus enemigos debajo de sus pies.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ait mis tous les ennemis sous ses pieds.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θῇ πάντας τοὺς ἐχθροὺς ὑπὸ τοὺς πόδας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the foot conclude after noting that it is not a hand?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concluir el pie después de notar que no es una mano?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conclure le pied après avoir remarqué qu’il ne s’agit pas d’une main?</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corps-ne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when did Paul say that he would set the rest in order?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¿cuándo dijo Pablo que pondría el resto en orden?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quand Paul a-t-il dit qu’il mettrait le reste en ordre?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serai arrivé.</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λοιπὰ ὡς ἂν ἔλθω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according to what did Christ rise again the third day?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¿según qué resucitó Cristo al tercer día?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selon quoi Christ est-il ressuscité le troisième jour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Paul ask the brethren in Corinth to do for Timothy?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pidió Pablo a los hermanos de Corinto que hicieran por Timoteo?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Paul a demandé aux frères de Corinthe de faire pour Timothée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 that he may be with you without fear;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que esté con vosotros con tranquilidad,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en sorte qu'il soit sans crainte parmi vous,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ἵνα ἀφόβως γένηται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when did Paul see Christ?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¿cuándo vio Pablo a Cristo?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:8, quand Paul a-t-il vu Christ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last of all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último,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eux tous,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ἔσχατον δὲ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before the dead are raised incorruptible?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antes de que los muertos resuciten incorruptibles?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 se passera-t-il avant que les morts ne ressuscitent incorruptibles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trumpet will sound,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tocará la trompeta,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trompette sonnera,</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σαλπίσει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many and not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es muchos y ¿no qué?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est multiple et pas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one member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un solo miembro,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seul membre,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before the twelve?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¿quiénes vieron a Cristo antes de los doce?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 qui a vu Christ avant les douze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seen by Cephas,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apareció a Cefas,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apparu à Céphas,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ὤφθη Κηφᾷ,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Knowledge through the Spirit?  Be specific.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 se le da la palabra de Conocimiento por medio del Espíritu? Se específico.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connaissance par l’Esprit ? Être spécifique.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that in Christ all shall be made alive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declaración contrasta con decir que en Cristo todos serán vivificados?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22, quelle déclaration contraste avec le fait de dire qu’en Christ tous reviendront à la vie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in Adam all die,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en Adán todos mueren,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meurent en Adam,</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ἐν τῷ Ἀδὰμ πάντες ἀποθνῄσκουσιν,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when should we wait for one another?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¿cuándo debemos esperarnos unos a otros?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quand devrions-nous nous attendre les uns les autres?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to eat,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reunáis a comer,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pour le repas,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συνερχόμενοι εἰς τὸ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question did Paul ask after noting that a foot might say that because it isn't a hand, it is not of the body?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pregunta hizo Pablo después de notar que un pie podría decir que por no ser mano, no es del cuerpo?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quelle question Paul a-t-il posée après avoir noté qu’un pied pouvait dire que parce qu’il n’est pas une main, il n’appartient pas au corps?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serait-il pas du corps pour cela?</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took the cup after supper in the same manner as he had taken bread, with what words did he describe the cup?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tomó la copa después de cenar de la misma manera que había tomado el pan, ¿con qué palabras describió la copa?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a pris la coupe après le souper de la même manière qu’il avait pris du pain, avec quels mots a-t-il décrit la coupe?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saying, “This cup is the new covenant in My blood.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«Esta copa es el nuevo pacto en mi sangre;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dit: Cette coupe est la nouvelle alliance en mon sang;</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λέγων· Τοῦτο τὸ ποτήριον ἡ καινὴ διαθήκη ἐστὶν ἐν τῷ ἐμῷ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the result if a woman has long hair?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¿cuál es el resultado si una mujer tiene el cabello largo?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quel est le résultat si une femme a les cheveux longs?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glory to her;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honroso,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c'est une gloire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αὐτῇ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what situation did Paul hear there were divisions among the brethren?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qué situación escuchó Pablo que había divisiones entre los hermanos?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situation Paul a-t-il entendu dire qu’il y avait des divisions entre les frères?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as a church,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como iglesia,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en assemblée,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μὲν γὰρ συνερχομένων ὑμῶν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of what did Paul not want the brethren in Corinth to be ignorant?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que ignoraran los hermanos de Corinto?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que les frères de Corinthe ignorent?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spiritual gifts, brethren,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los dones espirituales.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dons spirituels,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πνευματικῶν,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two things did Jesus say to do with the bread that he had broken? (2 points)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dos cosas dijo Jesús que hicieran con el pan que había partido? (2 puntos)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qu’est-ce que Jésus a dit à propos du pain lorsqu’il l’a rompu?</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eat;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«Tomad, comed;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Ceci est mon corps,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Τοῦτό μού ἐστιν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we are of all men the most pitiable if what is true?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somos de todos los hombres los más lamentables si ¿qué es verdad?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19, nous sommes de tous les hommes les plus pitoyables, si qu’est-ce qui est vrai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this life only we have hope in Christ,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solamente para esta vida esperamos en Cristo,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cette vie seulement que nous espérons en Christ,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ἐν τῇ ζωῇ ταύτῃ ἐν Χριστῷ ἠλπικότες ἐσμὲν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do what in addition to drinking of the cup of the Lord's Supper?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¿qué puede hacer además de beber de la copa de la Cena del Señor?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que peut-il faire en plus de boire la coupe de la Cène du Seigneur?</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has God done concerning apostles, prophets, teachers and others?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¿qué ha hecho Dios con respecto a los apóstoles, profetas, maestros y otros?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qu’a fait Dieu concernant les apôtres, les prophètes, les enseignants et autres?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let him eat of the bread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coma así del pan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il mange du pain</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ἐκ τοῦ ἄρτου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statement is made in parallel with saying that man is the image and glory of God?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declaración se hace en paralelo con decir que el hombre es imagen y gloria de Dios?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quelle déclaration est faite en parallèle avec le fait de dire que l’homme est l’image et la gloire de Dieu?</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is the glory of man.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mujer es gloria del varón,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 femme est la gloire de l'homme.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δὲ δόξα ἀνδρός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word connects the statement that a woman should have her head covered because of the angels and the statements that man and woman are not independent of each other in the Lord?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palabra conecta la afirmación de que la mujer debe cubrirse la cabeza a causa de los ángeles y la afirmación de que el hombre y la mujer no son independientes el uno del otro en el Señor?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11:11, quel mot relie l’affirmation selon laquelle une femme devrait avoir la tête couverte à cause des anges et l’affirmation selon laquelle l’homme et la femme ne sont pas indépendants l’un de l’autre dans le Seigneur?</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woman and man?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la mujer y el hombre?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la femme et l’homme?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of woman is man,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varón es la cabeza de la mujer,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le chef de la femme,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γυναικὸς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not one member but what?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no es un solo miembro pero ¿qué?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n’est pas un seul membre mais quoi?</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many.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muchos.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formé de plusieurs membres.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death, where is your sting?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victoria y preguntarle a la muerte, dónde está tu aguijón?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la mort : où est votre victoire?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appointed these in the church: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unos puso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établi dans l'Église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Hades, where is your victory?”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sepulcro, tu victoria?,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ton aiguillon?</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κέντρον;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we shall also bear the image of the heavenly Man as we have what?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¿también llevaremos la imagen del Hombre celestial como tenemos qué?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nous porterons aussi l’image de l’Homme céleste comme nous l’avons quoi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we have borne the image of the man of dust,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como hemos traído la imagen del terrenal,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que nous avons porté l'image du terrestre,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ἐφορέσαμεν τὴν εἰκόνα τοῦ χοϊκοῦ,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Christ is not risen if what were true?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¿Cristo no ha resucitado si lo que fuera cierto?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Christ n’est pas ressuscité si qu’est-ce qui était vrai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dead do not rise,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morts ne ressuscitent point,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12:8, by what means is another given the word of knowledge?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le da a otro la palabra de ciencia?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par quel moyen un autre reçoit-il la parole de connaissance?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same Spirit,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mismo Espíritu;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 même Esprit;</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where would the body be if what were true?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¿dónde estaría el cuerpo si lo que fuera verdad?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où serait le corps si ce qui était vrai était vrai?</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were all one member,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si todos fueran un solo miembro,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tous étaient un seul membre,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ἦν τὰ πάντα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woman come from?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la mujer?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d’où vient la femme?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saying the he did not praise them.  What did he ask?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diciendo que no los elogiaba. ¿Qué preguntó?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à l’église, puis il y a répondu en disant qu’il ne les louait pas. Qu'a-t-il demandé?</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woman came from man,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la mujer procede del varón,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même que la femme a été tirée de l'homme,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ἡ γυνὴ ἐκ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there are two reasons why a woman ought to have a symbol of authority on her head. One reason is because woman was made from man. What is the other reason?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hay dos razones por las que una mujer debe tener un símbolo de autoridad en su cabeza. Una razón es que la mujer fue hecha del hombre. ¿Cuál es la otra razón?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11:10, il y a deux raisons pour lesquelles une femme devrait avoir un symbole d’autorité sur la tête. L’une des raisons est que la femme a été créée à partir de l’homme. Quelle est l’autre raison?</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angels.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los ángeles.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à cause des anges,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ἀγγέλους.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did Paul say about God's grace toward him in the context that he labored more abundantly than the other apostles?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dijo Pablo acerca de la gracia de Dios hacia él en el contexto de que trabajó más abundantemente que los otros apóstoles?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que dit Paul à propos de la grâce de Dieu envers lui dans le contexte du fait qu'il a travaillé plus abondamment que les autres apôtres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grace toward me was not in vain;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gracia no ha sido en vano para conmigo,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grâce envers moi n'a pas été vaine;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χάρις αὐτοῦ ἡ εἰς ἐμὲ οὐ κενὴ ἐγενήθη,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that he may come to me, and what was the other reason?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para que viniera a mí, y ¿cuál fue la otra razón?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:11, Paul a donné deux raisons pour lesquelles les frères de Corinthe ont envoyé Timothée en voyage en paix : afin qu’il vienne vers moi, et quelle était l’autre raison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waiting for him with the brethren.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espero con los hermanos.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l'attends avec les frères.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ἐκδέχομαι γὰρ αὐτὸν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no one in Corinth should be permitted to do toward Timothy?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a nadie en Corinto se le debería permitir hacer a Timoteo?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:11, qu’est-ce que Paul a dit que personne à Corinthe ne devrait être autorisé à faire envers Timothée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despise him.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nadie lo tenga en poco,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le méprise.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τις οὖν αὐτὸν ἐξουθενήσῃ.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dying because they were partaking of the Lord's Supper in an unworthy manner? (2 points)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morir porque participaban de la Cena del Señor de manera indigna? (2 puntos)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Corinthe, en plus de mourir parce qu'elles participaient à la Cène du Seigneur d'une manière indigne ? (2 points)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praise you in this?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alabaré?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louerai-je?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ἐπαινέσω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are weak and sick among you,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muchos enfermos y debilitados entre vosotros,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vous beaucoup d'infirmes et de malades,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πολλοὶ ἀσθενεῖς καὶ ἄρρωστοι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Paul call the people who ask questions like, What body do the dead come up with when they are raised?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¿cómo llama Pablo a las personas que hacen preguntas como: ¿Qué cuerpo tendrán los muertos cuando resuciten?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36, comment Paul appelle-t-il les personnes qui posent des questions telles que : De quel corps les morts ressuscitent-ils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Foolish one,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Insensé!</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being slaves or free?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ser esclavos o libres?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d’être esclaves ou libres?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Jews or Greeks,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Juifs, soit Grecs,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Ἰουδαῖοι εἴτε Ἕλληνες,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