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does a woman dishonor her head if she prays or prophesies with her head uncovered?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¿en qué deshonra la mujer su cabeza si ora o profetiza con la cabeza descubierta?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qu’est-ce qu’une femme déshonore sa tête si elle prie ou prophétise la tête découverte?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that is one and the same as if her head were shaved.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lo mismo que si se hubiera rapado.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comme si elle était rasée.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γάρ ἐστιν καὶ τὸ αὐτὸ τῇ ἐξυρημένῃ.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words connect the thoughts that the eye can't say it doesn't need the hand and the thought that the head can't say it doesn't need the feet?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palabras conectan los pensamientos de que el ojo no puede decir que no necesita la mano y el pensamiento de que la cabeza no puede decir que no necesita los pies?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Quel mot relie l’idée que l’œil ne peut pas dire qu’il n’a pas besoin de la main et la pensée que la tête ne peut pas dire qu’elle n’a pas besoin des pieds?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again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πάλιν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who might call Jesus accursed?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¿quién podría llamar anatema a Jesús?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qui pourrait qualifier Jésus de maudit?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 one speaking by the Spirit of God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nadie que hable por el Espíritu de Dios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parle par l'Esprit de Dieu, ne dit:</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οὐδεὶς ἐν πνεύματι θεοῦ λαλῶν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when will Apollos come to Corinth?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¿cuándo vendrá Apolos a Corinto?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quand Apollos viendra-t-il à Corinthe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he has a convenient time.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tenga oportunidad.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en aura l'occasion.</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εὐκαιρήσῃ.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two phrases describe the speed with which we shall be changed?  (2 points)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dos frases describen la velocidad con la que seremos transformados? (2 puntos)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quelles sont les deux expressions qui décrivent la rapidité avec laquelle nous serons transformés ? (2 points)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moment, in the twinkling of an eye,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un momento, en un abrir y cerrar de ojos,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un instant, en un clin d'oeil,</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ἀτόμῳ, ἐν ῥιπῇ ὀφθαλμοῦ,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what is the happens if a person eats the bread or drinks the cup of communion in an unworthy manner?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¿qué pasa si una persona come el pan o bebe la copa de la comunión de manera indigna?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que se passe-t-il si une personne mange le pain ou boit la coupe de communion d’une manière indigne?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guilty of the body and blood of the Lord.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culpado del cuerpo y de la sangre del Señor.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coupable envers le corps et le sang du Seigneur.</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ἔνοχος ἔσται τοῦ σώματος καὶ τοῦ αἵματος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who did Paul say should wait for one another when they come together to eat?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¿quiénes dijo Pablo que debían esperarse unos a otros cuando se reunían para comer?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11:33, selon Paul, qui devrait s’attendre les uns les autres lorsqu’ils se réunissent pour manger?</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brethren,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míos,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mes frères,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16:23, what does Paul wish to be with you?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16:23, ¿qué desea Pablo que esté contigo?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:23, qu’est-ce que Paul souhaite être avec vous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grace of our Lord Jesus Christ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del Señor Jesucristo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du Seigneur Jésus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χάρις τοῦ κυρίου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we would have been found false witnesses of God if what where true?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habríamos sido encontrados testigos falsos de Dios si ¿qué fuera cierto?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:15, nous aurions été trouvés de faux témoins de Dieu si c’était vrai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fact the dead do not rise.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en verdad los muertos no resucitan.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point.</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ἄρα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who is the firstfruits of Achaia?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¿quiénes son las primicias de Acaya?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qui sont les prémices de l’Achaïe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know the household of Stephanas,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ya sabéis que la familia de Estéfanas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savez que la famille de Stéphanas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οἴδατε τὴν οἰκίαν Στεφανᾶ,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put on immortality?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vestirse de inmortalidad?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revêtir l’immortalité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mortal must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esto mortal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 corps mortel</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θνητὸν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came together what was it not for?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en Corinto se reunían, ¿para qué no era?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lorsque les frères de Corinthe se sont réunis, à quoi cela ne servait-il pas?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for the better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 mejor,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pour devenir meilleurs,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εἰς τὸ κρεῖσσον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15:40, what categories of bodies are described?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15:40, ¿qué categorías de cuerpos se describen?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:40, quelles catégories de corps sont décrites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also celestial bodies and terrestrial bodies;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cuerpos celestiales y cuerpos terrenales;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aussi des corps célestes et des corps terrestres;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σώματα ἐπουράνια, καὶ σώματα ἐπίγεια·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with what words did Paul describe what he was by the grace of God?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¿con qué palabras describió Pablo lo que era por la gracia de Dios?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avec quels mots Paul a-t-il décrit ce qu’il était par la grâce de Dieu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what I am,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soy lo que soy;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ce que je suis,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εἰμι ὅ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a person should eat at home if what is the case?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¿una persona debe comer en casa si cuál es el caso?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11:34, une personne devrait manger à la maison si quel est le cas?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is hungry,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tiene hambre,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a faim,</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πεινᾷ,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into what have we all been made to drink?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¿de qué se nos ha hecho beber a todos?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dans quoi avons-nous tous été obligés de boire?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16:9, Paul plan to stay in Ephesus until Pentecost because what has opened? (2 points)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16:9, Pablo planea quedarse en Éfeso hasta Pentecostés porque ¿qué se ha abierto? (2 puntos)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:9, Paul prévoit de rester à Éphèse jusqu’à la Pentecôte car qu’est-ce qui s’est ouvert ? (2 points)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great and effective door has opened to me,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me ha abierto una puerta grande y eficaz,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une porte grande et d'un accès efficace m'est ouverte,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θύρα γάρ μοι ἀνέῳγεν μεγάλη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how many of the 500 brethren who saw Christ had died when this verse was written?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¿cuántos de los 500 hermanos que vieron a Cristo habían muerto cuando se escribió este versículo?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combien des 500 frères qui ont vu Christ étaient morts au moment où ce verset a été écrit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some have fallen asleep.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otros ya han muerto.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dont quelques-uns sont morts.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τινὲς δὲ ἐκοιμήθησαν·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do all men of the same kind of flesh?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¿todos los hombres son de la misma clase de carne?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tous les hommes sont-ils de la même sorte de chair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there is one kind of flesh of men,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una carne es la de los hombres,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autre est la chair des hommes,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ἄλλη μὲν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16:8, what will happen until Pentecost?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16:8, ¿qué pasará hasta Pentecostés?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:8, que se passera-t-il jusqu’à la Pentecôte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will tarry in Ephesus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estaré en Éfeso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resterai néanmoins à Éphèse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ἐπιμενῶ δὲ ἐν Ἐφέσῳ ἕως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two things did Paul praise the brethren in Corinth for doing?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¿por qué dos cosas elogió Pablo a los hermanos de Corinto?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pour quelles deux choses Paul a-t-il félicité les frères de Corinthe?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remember me in all things and keep the traditions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todo os acordáis de mí y retenéis las instrucciones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vous souvenez de moi à tous égards, et de ce que vous retenez mes instructions telles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πάντα μου μέμνησθε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Spirit.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un mismo Espíritu.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d'un seul Esprit.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ἓν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at the Last Supper, what did Jesus do that was in the same manner in which he took bread?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la Última Cena, ¿qué hizo Jesús que fuera de la misma manera en que tomó pan?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 de la Dernière Cène, qu’a fait Jésus de la même manière qu’il a pris du pain?</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also took the cup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tomó también la copa,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prit la coupe,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ποτήριον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by whom was Christ seen after the twelve?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¿quién apareció a Cristo después de los doce?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par qui Christ a-t-il été vu après les douze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seen by over five hundred brethren at once,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apareció a más de quinientos hermanos a la vez,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apparu à plus de cinq cents frères à la fois,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ὤφθη ἐπάνω πεντακοσίοις ἀδελφοῖς ἐφάπαξ,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one Spirit what happened to make us one body?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¿qué pasó para que por un solo Espíritu seamos un solo cuerpo?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que s’est-il passé pour que nous ne formions qu’un seul corps grâce à un seul Esprit?</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were all baptized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fuimos todos bautizados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tous, en effet, été baptisés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ἐβαπτίσθημεν,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how did Paul feel about the coming of Stephanas, Fortunatus, and Achaicus?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¿cómo se sintió Pablo ante la llegada de Estéfanas, Fortunato y Acaico?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17, que pensait Paul de l’arrivée de Stéphanas, Fortunat et Achaïcus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glad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regocijo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réjouis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exists in addition to a natural body but at a different time?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existe además del cuerpo natural pero en otro tiempo?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qu’est-ce qui existe en plus d’un corps naturel mais à un moment différent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how had the Corinthian brethren previously been carried away to these dumb idols?  Be specific.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¿cómo se habían dejado llevar previamente los hermanos corintios hacia estos ídolos mudos? Se específico.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comment les frères corinthiens avaient-ils été emmenés auparavant vers ces idoles muettes ? Être spécifique.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is a spiritual body.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cuerpo espiritual.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aussi un corps spirituel.</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ἔστιν καὶ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who works all these things?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¿qué hace el Espíritu repartiendo a cada uno individualmente?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12:11, qui fait toutes ces choses?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one and the same Spirit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todas estas cosas las hace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seul et même Esprit</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καὶ τὸ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did Paul say to do just as he also imitates Christ?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dijo Pablo que había que hacer así como él también imita a Cristo?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qu’est-ce que Paul dit de faire tout en imitant Christ?</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Imitate me,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Sed imitadores míos,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mes imitateurs,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μιμηταί μου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who is preached that he has been raised from the dead?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¿a quién se le predica que ha resucitado de entre los muertos?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:12, à qui est-il annoncé qu’il est ressuscité des morts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Christ is preached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se predica que Cristo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l'on prêche que Christ</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κηρύσσεται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11:31, what would not happen if we would judge ourselves?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11:31, ¿qué no pasaría si nos juzgáramos a nosotros mismos?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11:31, que n’arriverait-il pas si nous nous jugeions nous-mêmes?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would not be judged.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seríamos juzgados;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ne serions pas jugés.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ἂν ἐκρινόμεθα·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15:19, If in this life only we have hope in Christ, what is the result?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15:19, si en esta vida sólo tenemos esperanza en Cristo, ¿cuál es el resultado?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:19, si dans cette vie seulement nous avons l’espérance en Christ, quel en sera le résultat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you were led.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 os llevaba, a los ídolos mudos.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vous étiez conduits.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ἀπαγόμενοι.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of all men the most pitiable.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los más dignos de lástima de todos los hombres.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les plus malheureux de tous les hommes.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ἐλεεινότεροι πάντων ἀνθρώπων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when should each one lay aside something so that there are no collections when Paul comes?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¿cuándo debe cada uno apartar algo para que no haya ofrendas cuando venga Pablo?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 quand chacun doit-il mettre de côté quelque chose pour qu’il n’y ait pas de collectes lorsque Paul viendra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first day of the week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primer día de la semana,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vous, le premier jour de la semaine,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μίαν σαββάτου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what did each one do ahead of others?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¿qué hizo cada uno delante de los demás?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Quand vous vous asseyez à table, que fait tout le monde?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 takes his own supper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tomar su propia cena;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commence par prendre son propre repas,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γὰρ τὸ ἴδιον δεῖπνον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how did the way Jesus took the cope after supper compare to the way he took the bread earlier?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¿cómo se compara la forma en que Jesús tomó la capa después de la cena con la forma en que tomó el pan antes?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11:25, comment la façon dont Jésus a pris la chape après le dîner se compare-t-elle à la façon dont il a pris le pain plus tôt?</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same manner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ὡσαύτως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raised that is similar to glory?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es resucitado el cuerpo que es semejante a la gloria?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est ressuscité le corps semblable à la gloire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power.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poder.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plein de force;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δυνάμει·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who's head is dishonored if a the person prays or prophesies without a head covering?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¿a quién se deshonra la cabeza si la persona ora o profetiza sin cubrirse la cabeza?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11:5, qui a la tête déshonorée si la personne prie ou prophétise sans se couvrir la tête?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if anyone seems to be contentious, Paul and Barnabas have no such custom, nor do who?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si alguien parece contencioso, Pablo y Bernabé no tienen esa costumbre, ¿ni quiénes?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11:16, si quelqu’un semble être en conflit, Paul et Barnabas n’ont pas une telle habitude, et qui non plus?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every woman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toda mujer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femme,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δὲ γυνὴ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what did Paul say must be among them?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¿qué dijo Pablo que debía haber entre ellos?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qu’est-ce qui, selon Paul, doit être parmi eux?</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must also be factions among you,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preciso que entre vosotros haya divisiones,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qu'il y ait aussi des sectes parmi vous,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καὶ αἱρέσεις ἐν ὑμῖν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15:18, if Christ is not risen that who have perished?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15:18, si Cristo no resucitó ¿quiénes perecieron?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:18, si Christ n’est pas ressuscité, qui a péri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also those who have fallen asleep in Christ have perished.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también los que murieron en Cristo perecieron.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conséquent aussi ceux qui sont morts en Christ sont perdus.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καὶ οἱ κοιμηθέντες ἐν Χριστῷ ἀπώλοντο.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why will Paul come to Corinth when he passes through Macedonia?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¿por qué vendrá Pablo a Corinto cuando pase por Macedonia?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pourquoi Paul viendra-t-il à Corinthe lorsqu’il traversera la Macédoine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passing through Macedonia).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Macedonia tengo que pasar),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traverserai la Macédoine.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Μακεδονίαν γὰρ διέρχομαι,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12:19, what question is asked if they were all one member?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12:19, ¿qué pregunta se hace si todos fueran un solo miembro?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12:19, quelle question serait posée s’ils étaient tous un seul membre?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the body be?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cuerpo?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le corps?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16:9, Paul plans to stay in Ephesus until Pentecost because there are many what?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16:9, Pablo planea quedarse en Éfeso hasta Pentecostés porque hay muchos ¿qué?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:9, Paul envisage de rester à Éphèse jusqu’à la Pentecôte car il y en a beaucoup. Quoi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 the churches of God.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las iglesias de Dios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plus que les Églises de Dieu.</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αἱ ἐκκλησίαι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are many adversaries.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muchos son los adversarios.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adversaires sont nombreux.</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ἐνεργής, καὶ ἀντικείμενοι πολλοί.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did God give to the part which lacks it?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le dio Dios a la parte que le falta?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12:24, qu’est-ce que Dieu a donné à la partie qui en manque?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given greater honor to that part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dando más abundante honor al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manière à donner plus d'honneur à ce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περισσοτέραν δοὺς τιμήν,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do we do for those members of the body which we think to be less honorable?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hacemos por aquellos miembros del cuerpo que consideramos menos honorables?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12:23, que faisons-nous pour les membres du corps que nous pensons être les moins honorables?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these we bestow greater honor;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vestimos más dignamente;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les entourons d'un plus grand honneur.</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τούτοις τιμὴν περισσοτέραν περιτίθεμεν,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