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16:11, what did Paul say should be done for Timothy that he may come to visit Paul?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16:11, ¿qué dijo Pablo que se debía hacer por Timoteo para que pudiera venir a visitar a Pablo?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11, que dit Paul qu’il faut faire pour Timothée afin qu’il puisse venir rendre visite à Paul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send him on his journey in peace,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encaminadlo en paz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Accompagnez-le en paix,</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προπέμψατε δὲ αὐτὸν ἐν εἰρήνῃ,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what is given to each one for the profit of all?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¿qué se da a cada uno para beneficio de todos?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12:7, qu’est-ce qui est donné à chacun pour le bénéfice de tous?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manifestation of the Spirit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manifestación del Espíritu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à chacun la manifestation de l'Esprit</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φανέρωσις τοῦ πνεύματος πρὸς τὸ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12:17, Paul asked where would the smelling be if what were the case?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12:17, Pablo preguntó dónde estaría el olor si fuera así.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12:17, Paul a demandé où se trouverait l’odeur si tel était le cas?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whole were hearing,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todo fuera oído,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était tout ouïe,</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ὅλον ἀκοή,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16:6, how long might Paul remain in Corinth?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16:6, ¿cuánto tiempo podría permanecer Pablo en Corinto?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:6, combien de temps Paul pourrait-il rester à Corinthe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even spend the winter with you,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aun pase el invierno,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même y passerai-je l'hiver,</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καὶ παραχειμάσω,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15:57, God gives us the victory through whom?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15:57, ¿Dios nos da la victoria a través de quién?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:57, Dieu nous donne la victoire par qui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our Lord Jesus Christ.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medio de nuestro Señor Jesucristo.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notre Seigneur Jésus Christ!</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11:15, what is a glory to a woman?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11:15, ¿qué es la gloria para una mujer?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11:15, qu’est-ce qu’une gloire pour une femme?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 woman has long hair,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contrario, a la mujer dejarse crecer el cabello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la femme d'en porter,</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γυνὴ δὲ ἐὰν κομᾷ,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16:24, Paul wants his love to be with you all in whom?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16:24, Pablo quiere que su amor esté con todos vosotros, ¿en quién?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:24, Paul veut que son amour soit avec vous tous en qui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Christ Jesus.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Cristo Jesús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Jésus Christ.</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11:20, Paul told the brethren in Corinth that when they come together in one place it is not to do what?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11:20, Pablo les dijo a los hermanos en Corinto que cuando se reúnen en un lugar no es para hacer ¿qué?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11:20, Paul a dit aux frères de Corinthe que lorsqu’ils se réunissent en un seul lieu, ce n’est pas pour faire quoi?</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not to eat the Lord’s Supper.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eso no es comer la cena del Señor.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pour manger le repas du Seigneur;</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ἔστιν κυριακὸν δεῖπνον φαγεῖν,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12:24, who gave greater honor to that part which lacks it?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12:24, ¿quién dio mayor honor a la parte que le falta?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12:24, qui a accordé le plus d’honneur à la partie qui en manque?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composed the body,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Dios ordenó el cuerpo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a disposé le corps</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ὁ θεὸς συνεκέρασεν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16:4, what will happen if it is fitting that Paul go also to Jerusalem?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16:4, ¿qué pasará si conviene que Pablo vaya también a Jerusalén?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:4, que se passera-t-il s’il convient que Paul se rende également à Jérusalem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will go with me.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irán conmigo.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elles feront le voyage avec moi.</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σὺν ἐμοὶ πορεύσονται.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what does the Holy Spirit enable people to say?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¿qué permite el Espíritu Santo que la gente diga?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qu’est-ce que le Saint-Esprit permet aux gens de dire?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Jesus is Lord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«¡Jesús es el Señor!»,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Jésus est le Seigneur!</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Κύριος Ἰησοῦς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15:38, what has its own body?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15:38 ¿qué tiene cuerpo propio?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:38, qu’est-ce qui a son propre corps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 each seed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cada semilla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à chaque semence il donne</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ἑκάστῳ τῶν σπερμάτων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 what did Paul tell the brethren in Corinth about the fact that they were Gentiles carried away to these dumb idols?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 ¿qué les dijo Pablo a los hermanos de Corinto acerca del hecho de que eran gentiles llevados a estos ídolos mudos?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 qu’est-ce que Paul a dit aux frères de Corinthe sur le fait qu’ils étaient des Gentils emmenés vers ces idoles muettes?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know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Sabéis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savez que,</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11:21, what two things were the result of each one taking his own supper ahead of others? (2 points)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11:21, ¿qué dos cosas fueron el resultado de que cada uno tomara su propia cena antes que los demás? (2 puntos)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11:21, quelles sont les deux conséquences du fait que chacun prenne son propre souper avant les autres ? (2 points)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one is hungry and another is drunk.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mientras uno tiene hambre, otro se embriaga.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l'un a faim, tandis que l'autre est ivre.</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ὃς μὲν πεινᾷ, ὃς δὲ μεθύει.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15:33, what does evil company do?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15:33, ¿qué hacen las malas compañías?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:33, que fait la mauvaise compagnie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corrupts good habits.”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corrompen las buenas costumbres.»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corrompent les bonnes moeurs.</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φθείρουσιν ἤθη χρηστὰ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12:26, what is the result if one member is honored?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12:26, ¿cuál es el resultado si un miembro es honrado?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12:26, quel est le résultat si un membre est honoré?</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12:5, even though there are differences of ministries, what is the same?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12:5, aunque hay diferencias de ministerios, ¿qué es igual?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12:5, même s’il existe des différences entre les ministères, qu’est-ce qui est pareil?</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same Lord.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Señor es el mismo.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 même Seigneur;</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αὐτὸς κύριος·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no one can say that Jesus is Lord except by what?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¿nadie puede decir que Jesús es Señor sino por qué?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12:3, personne ne peut dire que Jésus est Seigneur, sauf par quoi?</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by the Holy Spirit.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por el Espíritu Santo.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 n'est par le Saint Esprit.</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ἐν πνεύματι ἁγίῳ.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12:15, what could the foot say that might lead it to think that it is not of the body?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12:15, ¿qué podría decir el pie que le haga pensar que no es del cuerpo?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12:15, que pourrait dire le pied qui pourrait l’amener à penser qu’il n’est pas du corps?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I am not a hand,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no soy mano,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je ne suis pas une main,</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οὐκ εἰμὶ χείρ,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15:27, when He says that all things are put under Him, what is evident?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15:27, cuando dice que todas las cosas están sujetas a él, ¿qué es evidente?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:27, lorsqu’Il dit que toutes choses lui sont soumises, qu’est-ce qui est évident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evident that He who put all things under Him is excepted.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claramente se exceptúa aquel que sujetó a él todas las cosas.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évident que celui qui lui a soumis toutes choses est excepté.</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δῆλον ὅτι ἐκτὸς τοῦ ὑποτάξαντος αὐτῷ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15:56, what is the sting of death?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15:56, ¿qué es el aguijón de la muerte?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:56, quelle est l’aiguillon de la mort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sting of death is sin,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aguijón de la muerte es el pecado,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L'aiguillon de la mort, c'est le péché;</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κέντρον τοῦ θανάτου ἡ ἁμαρτία,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the members rejoice with it.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miembros con él se gozan.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les membres se réjouissent avec lui.</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συγχαίρει πάντα τὰ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what do our unpresentable parts have?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¿qué tienen nuestras partes impresentables?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12:23, qu’ont nos parties non présentables?</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greater modesty,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tratan con más decoro,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reçoivent le plus d'honneur,</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εὐσχημοσύνην περισσοτέραν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15:51, what words are used to describe idea that we shall not all sleep but we shall all be changed?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15:51, ¿qué palabras se usan para describir la idea de que no todos dormiremos pero todos seremos transformados?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:51, quels mots sont utilisés pour décrire l’idée selon laquelle nous ne dormirons pas tous mais que nous serons tous transformés ?</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Behold, I tell you a mystery: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digo un misterio: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Voici, je vous dis un mystère:</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ἰδοὺ μυστήριον ὑμῖν λέγω·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 you are saved if you hold fast to what?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 ¿eres salvo si te aferras a qué?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2, vous êtes sauvé si vous tenez bon à quoi ?</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word which I preached to you —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palabra que os he predicado,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je vous l'ai annoncé; autrement,</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τίνι λόγῳ εὐηγγελισάμην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15:14, our preaching would be empty if what were true?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15:14, nuestra predicación sería vacía si ¿qué fuera verdad?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14, notre prédication serait vide de sens si qu’était vrai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Christ is not risen,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Cristo no resucitó,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Christ n'est pas ressuscité,</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Χριστὸς οὐκ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11:28, if a man examines himself, he may eat of the bread of the Lord's Supper and do what else?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11:28, si un hombre se examina a sí mismo, ¿puede comer del pan de la Cena del Señor y hacer qué más?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11:28, si un homme s'examine, il peut manger du pain de la Cène du Seigneur et faire quoi d'autre?</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11:17, when the brethren in Corinth came together it was for what?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11:17, cuando los hermanos en Corinto se reunían ¿para qué?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11:17, lorsque les frères de Corinthe se sont réunis, pour quoi?</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drink of the cup.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beba de la copa.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boive de la coupe;</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ἐκ τοῦ ποτηρίου πινέτω·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 what is the relationship between man and Christ?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 ¿cuál es la relación entre el hombre y Cristo?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 quelle est la relation entre l’homme et Christ?</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head of every man is Christ,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Cristo es la cabeza de todo varón,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sachiez que Christ est le chef de tout homme,</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παντὸς ἀνδρὸς ἡ κεφαλὴ ὁ Χριστός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16:19, which churches great the brethren in Corinth?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16:19, ¿qué iglesias engrandecen a los hermanos en Corinto?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19, quelles sont les églises qui représentent les frères de Corinthe ?</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churches of Asia greet you.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iglesias de Asia os saludan.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Églises d'Asie vous saluent.</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Ἀσπάζονται ὑμᾶς αἱ ἐκκλησίαι τῆς Ἀσίας. ἀσπάζεται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12:9, by whom is the gift of faith given?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12:9, ¿quién da el don de la fe?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12:9, par qui le don de la foi est-il donné?</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same Spirit,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mismo Espíritu;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 même Esprit;</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αὐτῷ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we are one body even though what categories might we be divided into in addition to Jews or Greeks?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somos un solo cuerpo, aunque ¿en qué categorías podríamos dividirnos además de judíos o griegos?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12:13, nous formons un seul corps, même si dans quelles catégories pourrions-nous être divisés en plus des Juifs ou des Grecs?</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slaves or free—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tanto esclavos como libres;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esclaves, soit libres,</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δοῦλοι εἴτε ἐλεύθεροι,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11:23, what did Paul do with what he received from the Lord?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11:23, ¿qué hizo Pablo con lo que recibió del Señor?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11:23, qu’a fait Paul de ce qu’il a reçu du Seigneur?</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for the worse.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para lo peor.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pour devenir pires.</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εἰς τὸ ἧσσον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which I also delivered to you: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también os he enseñado: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je vous ai enseigné;</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καὶ παρέδωκα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12:15, what might say that because I am not a hand, I am not of the body?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12:15, ¿qué podría decir que por no ser mano, no soy del cuerpo?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12:15, qui pourrait dire que parce que je ne suis pas une main, je ne suis pas du corps?</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foot should say,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dijera el pie: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 pied disait:</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εἴπῃ ὁ πούς·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15:34, we should awake to righteousness and not do what?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15:34, ¿deberíamos despertar a la justicia y no hacer qué?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:34, vous devriez retourner à vous-mêmes, comme il se doit, et ne pas faire quoi?</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not sin;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pequéis,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ne péchez point;</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μὴ ἁμαρτάνετε,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11:29, what does a person do to himself if he eats and drinks in an unworthy manner the Lord's Supper?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11:29, ¿qué se hace una persona a sí misma si come y bebe de manera indigna la Cena del Señor?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11:29, Que se fait-il à lui-même s'il mange et boit la Sainte Cène sans discerner le corps du Seigneur?</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eats and drinks judgment to himself,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juicio come y bebe para sí.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mange et boit un jugement contre lui-même.</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κρίμα ἑαυτῷ ἐσθίει καὶ πίνει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Aunque hay muchas actividades diferentes, ¿cuántos dioses hay?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el mismo.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11:23, what did Paul say he delivered to the brethren in Corinth?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11:23, ¿qué dijo Pablo que les entregó a los hermanos en Corinto?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11:23, qu’est-ce que Paul dit avoir livré aux frères de Corinthe?</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11:28, what should a person do so that he can eat of the bread and drink of the cup of the Lord's Supper?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11:28, ¿qué debe hacer una persona para poder comer del pan y beber de la copa de la Cena del Señor?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11:28, que doit faire une personne pour pouvoir manger du pain et boire à la coupe de la Cène du Seigneur?</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received from the Lord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recibí del Señor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j'ai reçu du Seigneur</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γὰρ παρέλαβον ἀπὸ τοῦ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16:24, what is the final word of this book?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16:24, ¿cuál es la última palabra de este libro?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Amen.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Amén.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15:52, what will happen to those of us who are not dead when the last trumpet is sounded?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15:52, ¿qué pasará con los que no estemos muertos cuando suene la última trompeta?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:52, qu’arrivera-t-il à ceux d’entre nous qui ne sont pas morts lorsque la dernière trompette retentira ?</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 shall be changed.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nosotros seremos transformados,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nous serons changés.</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ἡμεῖς ἀλλαγησόμεθα.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15:25, what must happen until He has put all enemies under His feet?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15:25, ¿qué debe suceder hasta que haya puesto a todos los enemigos bajo sus pies?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:25, que doit-il se passer jusqu’à ce qu’Il ait mis tous les ennemis sous Ses pieds ?</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must reign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Preciso es que él reine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faut qu'il règne</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δεῖ γὰρ αὐτὸν βασιλεύειν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Paul asked what advantage would it be to him if in the manner of men he had done something.  What was this something?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Pablo preguntó qué provecho le tendría si hubiera hecho algo a la manera de los hombres. ¿Qué fue ese algo?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:32, Paul a demandé quel avantage cela lui serait s’il avait fait quelque chose à la manière des hommes. Qu'est-ce que c'était que ce quelque chose ?</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fought with beasts at Ephesus,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batallé en Éfeso contra fieras,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combattu contre les bêtes à Éphèse,</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ἐθηριομάχησα ἐν Ἐφέσῳ,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15:22, what statement contrasts with saying in Adam all died?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15:22, ¿qué afirmación contrasta con decir que en Adán todos murieron?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:22, quelle affirmation contraste avec le fait de dire qu’en Adam, tous sont morts ?</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let a man examine himself,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pruébese cada uno a sí mismo,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chacun donc s'éprouve soi-même,</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δοκιμαζέτω δὲ ἄνθρωπος ἑαυτόν,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in Christ all shall be made alive.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en Cristo todos serán vivificados.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aussi tous revivront en Christ,</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ἐν τῷ Χριστῷ πάντες ζῳοποιηθήσονται.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15:10, how did Paul's labor compare to that of the other apostles?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15:10, ¿cómo se compara la labor de Pablo con la de los otros apóstoles?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:10, comment le travail de Paul se compare-t-il à celui des autres apôtres ?</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labored more abundantly than they all,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he trabajado más que todos ellos;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 j'ai travaillé plus qu'eux tous,</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περισσότερον αὐτῶν πάντων ἐκοπίασα,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on which things might we think to be less honorable and yet we bestow on them greater honor?  Be specific.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¿a qué cosas podríamos pensar que son menos honorables y, sin embargo, les otorgamos mayor honor? Se específico.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12:23, quelles choses pourrions-nous considérer comme moins honorables et pourtant nous leur accordons un plus grand honneur ? Être spécifique.</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those members of the body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aquellos miembros del cuerpo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