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we are chastened by the Lord when what happends?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somos castigados por el Señor, ¿cuándo qué sucede?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nous sommes châtiés par le Seigneur quand que se passe-t-il?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we are judged,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siendo juzgados,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nous sommes jugés,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κρινόμενοι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words connect the thoughts that the eye can't say it doesn't need the hand and the thought that the head can't say it doesn't need the feet?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palabras conectan los pensamientos de que el ojo no puede decir que no necesita la mano y el pensamiento de que la cabeza no puede decir que no necesita los pies?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Quel mot relie l’idée que l’œil ne peut pas dire qu’il n’a pas besoin de la main et la pensée que la tête ne peut pas dire qu’elle n’a pas besoin des pieds?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again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πάλιν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becoming weak and sick because they were partaking of the Lord's Supper in an unworthy manner?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debilitarse y enfermarse porque participaban de la Cena del Señor de manera indigna?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Corinthin, en plus de devenir faibles et malades parce qu'elles participaient à la Cène du Seigneur d'une manière indigne?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sleep.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han muerto.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 grand nombre sont morts.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κοιμῶνται ἱκανοί.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what are we supposed to think about when we drink the cup at the Lord's Supper?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qué se supone que debemos pensar cuando bebemos la copa en la Cena del Señor?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à quoi sommes-nous censés penser lorsque nous buvons la coupe lors de la Cène du Seigneur?</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remembrance of Me.”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memoria de mí.»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