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before he broke the bread?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antes de partir el pan?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avant de rompre le pain?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when He had given thanks,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habiendo dado gracias,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après avoir rendu grâces,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εὐχαριστήσας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statement contrasts with saying the man is not from woman?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afirmación contrasta con decir que el hombre no procede de la mujer?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quelle affirmation contraste avec le fait de dire que l’homme n’est pas issu de la femme?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from man.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del varón;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tirée de l'homme;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ἐξ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do what with her head uncovered?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correcto que una mujer haga qué con la cabeza descubierta.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fasse quoi la tête découverte?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pray to God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ore a Dios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prie Dieu</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θεῷ προσεύχεσθαι;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Paul asked where would be the hearing be if what were the case?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Pablo preguntó dónde sería la audiencia si así fuera el caso.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12:17, Paul a demandé où aurait lieu l’audience si quel était le cas?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whole body were an eye,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todo el cuerpo fuera ojo,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tout le corps était oeil,</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ὅλον τὸ σῶμα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 of faith given?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el don de la fe?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 don de la foi est-il donné?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αὐτῷ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11:19, what did Paul say could be done for those who are approved?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11:19, ¿qué dijo Pablo que se podía hacer por aquellos que eran aprobados?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11:19, selon Paul, qu’est-ce qui pourrait être fait pour ceux qui sont approuvés?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recognized among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pongan de manifiesto entre vosotros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reconnus comme tels au milieu de vous. -</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φανεροὶ γένωνται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gifts of healings are given. What does the Spirit give to another?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dan dones de sanidades. ¿Qué le da el Espíritu a otro?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certains reçoivent des dons de guérison. Que donne l’Esprit à un autre?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faith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fe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la foi,</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ἑτέρῳ πίστις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11:17, in what did Paul not praise the brethren in Corinth?  Be specific.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11:17, ¿en qué no alabó Pablo a los hermanos de Corinto? Se específico.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11:17, en quoi Paul n’a-t-il pas loué les frères de Corinthe ? Être spécifique.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in giving these instructions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anunciaros esto que sigue,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donnant cet avertissement,</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δὲ παραγγέλλων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what did Paul say to do just as he also imitates Christ?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¿qué dijo Pablo que había que hacer así como él también imita a Cristo?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qu’est-ce que Paul dit de faire tout en imitant Christ?</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Imitate me,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Sed imitadores míos,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mes imitateurs,</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μιμηταί μου γίνεσθε,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happens to the manifestation of the Spirit for the profit of all?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¿qué sucede con la manifestación del Espíritu para beneficio de todos?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qu’arrive-t-il à la manifestation de l’Esprit pour le bénéfice de tous?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to each one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 cada uno le es dada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ἑκάστῳ δὲ δίδοται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despise the church of God, and one other question.  What was this other question?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casas, si despreciaban la iglesia de Dios y otra pregunta más. ¿Cuál fue esta otra pregunta?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méprisaient l'Église de Dieu, et une autre question. Quelle était cette autre question?</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shame those who have nothing?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avergonzáis a los que no tienen nada?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faites-vous honte à ceux qui n'ont rien?</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καταισχύνετε τοὺς μὴ ἔχοντας;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12:17, what question did Paul ask if the whole body were hearing?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12:17, ¿qué pregunta hizo Pablo si todo el cuerpo oía?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12:17, quelle question Paul a-t-il posée si tout le corps entendait?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be the smelling?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olfato?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l'odorat?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ἡ ὄσφρησις;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who eats and drinks judgment to himself?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¿quién come y bebe juicio para sí mismo?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11:29, qui mange et boit le jugement contre lui-même?</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eats and drinks in an unworthy manner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come y bebe indignamente,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celui qui mange et boit sans discerner le corps du Seigneur,</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ἐσθίων καὶ πίνων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the brethren in Corinth who ate more than their share at church gatherings a question and then answered it by asking if he should praise them in this. What was the question?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una pregunta a los hermanos de Corinto que comían más de lo que les correspondía en las reuniones de la iglesia y luego respondió preguntándoles si debía elogiarlos por esto. ¿Cual era la pregunta?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une question aux frères de Corinthe qui mangeaient plus que leur part lors des réunions d’église, puis il y a répondu en leur demandant s’il devait les féliciter pour cela. Quelle était la question?</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say to you?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diré?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dirai-je?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εἴπω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