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to be shorn or shaved is what?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estar cubierta si afeitarse o afeitarse es qué?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 elle est tondue ou rasée.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shameful for a woman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le es vergonzoso a la mujer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s'il est honteux pour une femme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αἰσχρὸν γυναικὶ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man is not from woman?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que el hombre no procede de la mujer?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le même sens que de dire que l’homme ne vient pas de la femme?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was man created for the woman,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el varón fue creado por causa de la mujer,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l'homme n'a pas été créé à cause de la femme,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οὐκ ἐκτίσθη ἀνὴρ διὰ τὴν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what did Paul not want concerning spiritual gifts?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en cuanto a los dones espirituales?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concernant les dons spirituels?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ignorant: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que ignoréis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frères, que vous soyez dans l'ignorance.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why is the manifestation of the Spirit given to each one?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¿por qué a cada uno se le da la manifestación del Espíritu?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pourquoi la manifestation de l’Esprit est-elle donnée à chacun?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profit of all: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bien de todos.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l'utilité commune.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συμφέρον.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who did Paul say should wait for one another when they come together to eat?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¿quiénes dijo Pablo que debían esperarse unos a otros cuando se reunían para comer?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11:33, selon Paul, qui devrait s’attendre les uns les autres lorsqu’ils se réunissent pour manger?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can say that Jesus is Lord without the Holy Spirit?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puede decir que Jesús es el Señor sin el Espíritu Santo?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peut dire que Jésus est Seigneur sans le Saint-Esprit?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can say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tampoco nadie puede exclamar: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ne peut dire: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δύναται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a man praying or prophesying dishonors his head if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el hombre que ora o profetiza deshonra su cabeza ¿y qué?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11:4, un homme qui prie ou qui prophétise déshonore sa tête, si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his head covered,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cabeza cubierta,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couverte,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κεφαλῆς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did God give to the part which lacks it?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le dio Dios a la parte que le falta?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qu’est-ce que Dieu a donné à la partie qui en manque?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given greater honor to that part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más abundante honor al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donner plus d'honneur à ce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περισσοτέραν δοὺς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many and not what?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es muchos y ¿no qué?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est multiple et pas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one member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un solo miembro,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seul membre,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it was for what?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pour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worse.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peor.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devenir pires.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εἰς τὸ ἧσσον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when are there many members, yet one body?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¿cuándo hay muchos miembros y sin embargo un solo cuerpo?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12:20, quand y a-t-il plusieurs membres, mais un seul corps?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indeed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even nature itself do about a man with long hair being dishonored?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hace incluso la naturaleza misma si se deshonra a un hombre de cabello largo?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 fait la nature elle-même lorsqu’un homme aux cheveux longs est déshonoré?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teach you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enseña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enseigne-t-elle pas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διδάσκει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could the foot say that might lead it to think that it is not of the body?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el pie que le haga pensar que no es del cuerpo?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dire le pied qui pourrait l’amener à penser qu’il n’est pas du corps?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 hand,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no soy mano,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une main,</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χείρ,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you are the body of Christ in addition to being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¿eres el cuerpo de Cristo además de ser qué?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vous êtes le corps du Christ en plus d’être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members individually.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miembros cada uno en particular.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ses membres, chacun pour sa part.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question did Paul ask after noting that an ear might say that because it is not an eye, it is not of the body?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pregunta hizo Pablo después de notar que un oído podría decir que por no ser ojo, no es del cuerpo?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quelle question Paul a-t-il posée après avoir noté qu’une oreille pouvait dire que parce qu’elle n’est pas un œil, elle n’est pas du corps?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serait-elle pas du corps pour cela?</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it is shameful for a woman to be shorn or shaved?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a una mujer le resulta vergonzoso ser rapada o rapada?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s’il est honteux pour une femme d’être tondue ou rasée?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of what did Paul not want the brethren in Corinth to be ignorant?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que ignoraran los hermanos de Corinto?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que les frères de Corinthe ignorent?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spiritual gifts, brethren,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los dones espirituales.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dons spirituels,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πνευματικῶν,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who took bread the same night in which he was betrayed?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¿quién tomó pan la misma noche en que fue traicionado?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qui a pris du pain la nuit même où il a été trahi?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Lord Jesus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Señor Jesús,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Seigneur Jésus,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when we are judged, what happens?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cuando somos juzgados, ¿qué sucede?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lorsque nous sommes jugés, que se passe-t-il?</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chastened by the Lord,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castigados por el Señor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châtiés par le Seigneur,</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κυρίου παιδευόμεθα,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Paul's list of things that he didn't praise the Corinthian brethren how important was that fact that there were divisions among them?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la lista de cosas que Pablo no elogió a los hermanos corintios, ¿qué importancia tenía el hecho de que había divisiones entre ellos?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11:18, dans la liste de Paul des choses pour lesquelles il n'a pas loué les frères corinthiens, quelle était l'importance du fait qu'il y avait des divisions entre eux?</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first of all,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primer lugar,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d'abord, j'apprends que,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pray to God with what?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apropiado que una mujer ore a Dios ¿con qué?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prie Dieu avec quoi?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her head uncovered?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cubrirse la cabeza?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être voilée?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ἀκατακάλυπτον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be covered.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cubra.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voile.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κατακαλυπτέσθω.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a dishonor to a man?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deshonra para el hombre?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que la nature vous enseigne comme déshonneur pour l’homme?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a man has long hair,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dejarse crecer el cabello?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porter de longs cheveux,</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ἀνὴρ μὲν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is there now even though there are many members?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aunque sean muchos miembros?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même s’il y a beaucoup de membres?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one body.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cuerpo es uno solo.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corps.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happens if a woman prays or prophesies with her head uncovered?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¿qué pasa si una mujer ora o profetiza con la cabeza descubierta?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 se passe-t-il si une femme prie ou prophétise la tête découverte?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her head,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no one can say that Jesus is Lord except by what?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¿nadie puede decir que Jesús es Señor sino por qué?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personne ne peut dire que Jésus est Seigneur, sauf par quoi?</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by the Holy Spirit.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el Espíritu Santo.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par le Saint Esprit.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where did the brethren in Corinth come together?  Be specific.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Paul tell the brethren in Corinth about the fact that they were Gentiles carried away to these dumb idols?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les dijo Pablo a los hermanos de Corinto acerca del hecho de que eran gentiles llevados a estos ídolos mudos?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qu’est-ce que Paul a dit aux frères de Corinthe sur le fait qu’ils étaient des Gentils emmenés vers ces idoles muettes?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one place,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τὸ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is the statement introduced that says those members of the body which seem to be weaker are necessary?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¿cómo se introduce la afirmación que dice que aquellos miembros del cuerpo que parecen más débiles son necesarios?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12:22, comment est introduite la déclaration selon laquelle les membres du corps qui semblent les plus faibles sont nécessaires?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much rather,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bien plutôt,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πολλῷ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given as a covering to a woman?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se le da a la mujer en lugar del velo?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qui est donné comme couverture à une femme?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her hair is given to her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dado el cabello.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chevelure lui a été donnée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κόμη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have greater modesty?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 mayor modestia?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qu’est-ce qui a la plus grande modestie?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our unpresentable parts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en nosotros son menos decorosos,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nos membres les moins honnêtes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causes all the members to rejoice?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¿qué es lo que hace que todos los miembros se regocijen?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qu’est-ce qui réjouit tous les membres?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if one member is honored,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 miembro recibe honra,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membre est honoré,</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δοξάζεται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what did Paul tell the brethren in Corinth to do about whether it is proper for a woman to pray to God with her head uncovered?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¿qué les dijo Pablo a los hermanos de Corinto que hicieran acerca de si era apropiado que una mujer orara a Dios con la cabeza descubierta?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qu’est-ce que Paul a dit aux frères de Corinthe de faire pour savoir s’il est convenable qu’une femme prie Dieu la tête découverte?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Sabéis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among yourselves.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mismos: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Jugez-en vous-mêmes: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αὐτοῖς κρίνατε·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during what two activities should a man have his head uncovered?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¿durante qué dos actividades el hombre debe tener la cabeza descubierta?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pendant quelles deux activités un homme doit-il avoir la tête découverte?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man praying or prophesying,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varón que ora o profetiza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homme qui prie ou qui prophétise,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ἀνὴρ προσευχόμενος ἢ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how should the members help one another?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¿cómo deben ayudarse los miembros unos a otros?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comment les membres devraient-ils s’entraider?</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have the same care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preocupen los unos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aient également soin</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say to the hand that it has no need of the hand?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a la mano que no necesita de la mano?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qu’est-ce qui ne peut pas dire à la main qu’elle n’a pas besoin de la main?</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eye cannot say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ojo puede decir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L'oeil ne peut pas dire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δύναται δὲ ὁ ὀφθαλμὸς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when they come together in one place it is not to do what?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cuando se reúnen en un lugar no es para hacer ¿qué?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que lorsqu’ils se réunissent en un seul lieu, ce n’est pas pour faire quoi?</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not to eat the Lord’s Supper.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no es comer la cena del Señor.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manger le repas du Seigneur;</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κυριακὸν δεῖπνον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what is not one member but many?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¿qué es no un miembro sino muchos?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qu’est-ce que ce n’est pas un membre mais plusieurs?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often do we proclaim the Lord's death?  Be specific.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¿con qué frecuencia proclamamos la muerte del Señor? Se específico.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11:26, à quelle fréquence proclamons-nous la mort du Seigneur ? Être spécifique.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fact the body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el cuerpo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corps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woman and man?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la mujer y el hombre?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la femme et l’homme?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of woman is man,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varón es la cabeza de la mujer,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le chef de la femme,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γυναικὸς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styl of interaction has no custom with Paul or the churches of God?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estilo de interacción no tiene costumbre con Pablo o las iglesias de Dios?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11:16, quel style d’interaction n’a pas d’habitude avec Paul ou les églises de Dieu?</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seems to be contentious,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si alguno quiere discutir, sepa que ni nosotros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se plaît à contester,</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δοκεῖ φιλόνεικος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did Paul want concerning the fact that head of every man is Christ?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quería Pablo con respecto al hecho de que la cabeza de todo hombre es Cristo?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 voulait Paul concernant le fait que le chef de chaque homme est Christ?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know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sepáis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cependant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εἰδέναι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important are the members of the body might seem to be weaker?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importancia tienen los miembros del cuerpo? ¿Podría parecer que son más débiles?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quelle est l’importance des membres du corps qui semblent les plus faibles?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necessary.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los más necesarios;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nécessaires;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ἀναγκαῖά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word connects the statement that a woman should have her head covered because of the angels and the statements that man and woman are not independent of each other in the Lord?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palabra conecta la afirmación de que la mujer debe cubrirse la cabeza a causa de los ángeles y la afirmación de que el hombre y la mujer no son independientes el uno del otro en el Señor?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11:11, quel mot relie l’affirmation selon laquelle une femme devrait avoir la tête couverte à cause des anges et l’affirmation selon laquelle l’homme et la femme ne sont pas indépendants l’un de l’autre dans le Seigneur?</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often as you eat this bread and drink this cup,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todas las veces que comáis este pan y bebáis esta copa,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toutes les fois que vous mangez ce pain et que vous buvez cette coupe,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ὁσάκις γὰρ ἐὰν ἐσθίητε τὸν ἄρτον τοῦτον καὶ τὸ ποτήριον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are 8 things God has appointed in the church?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¿cuáles son las 8 cosas que Dios ha designado en la iglesia?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quelles sont les 8 choses que Dieu a établies dans l’Église?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apostles, second prophets, third teachers, after that miracles, then gifts of healings, helps, administrations, varieties of tongues.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apóstoles, luego profetas, lo tercero maestros, luego los que hacen milagros, después los que sanan, los que ayudan, los que administran, los que tienen don de lenguas.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premièrement des apôtres, secondement des prophètes, troisièmement des docteurs, ensuite ceux qui ont le don des miracles, puis ceux qui ont les dons de guérir, de secourir, de gouverner, de parler diverses langues.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ἀποστόλους, δεύτερον προφήτας, τρίτον διδασκάλους, ἔπειτα δυνάμεις, ἔπειτα χαρίσματα ἰαμάτων, ἀντιλήμψεις, κυβερνήσεις, γένη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we bestow greater honor on which members of the body?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miembros del cuerpo otorgamos mayor honor?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à quels membres du corps accordons-nous le plus d’honneur?</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think to be less honorable,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parecen menos dignos,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estimons être les moins honorables du corps,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ἃ δοκοῦμεν ἀτιμότερα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