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boast itself against him who chops with it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¿quién se gloriará contra el que con ella corta?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Qui se glorifierait-il contre celui qui l'utilise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הֲיִתְפָּאֵר֙ הַגַּרְזֶ֔ן עַ֖ל הַחֹצֵ֣ב בּ֑וֹ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hache se glorifie-t-elle envers celui qui s'en sert?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gloriará el hacha contra el que con ella corta?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ax boast itself against him who chops with it?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place is described in this prophecy?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lugar se describe en esta profecía?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quel lieu est décrit dans cette prophétie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Babylone,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Babilonia,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Babylon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Who told Isaiah to take a large scroll and write on it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¿Quién le dijo a Isaías que tomara una tabla grande y escribiera en él?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Qui a dit à Ésaïe de prendre un grand rouleau et d’écrire dessus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dijo Jehová: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said to me,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own the strangers?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tomará posesión de los extraños?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à qui appartiendront les étrangers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וְהִֽתְנַחֲל֣וּם בֵּֽית־יִשְׂרָאֵ֗ל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d'Israël les possédera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de Israel los poseerá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of Israel will possess them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