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14:19, In contrast to all the kings of the nations, what happens to Lucifer like an abominable branch?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14:19, a diferencia de todos los reyes de la tierra, ¿qué le sucede a Lucero, como un vástago abominable?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14:19, Contrairement à tous les rois des nations, qu'arrive-t-il à Astre brillant comme une branche abominable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וְאַתָּ֞ה הָשְׁלַ֤כְתָּ מִֽקִּבְרְךָ֙</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toi, tu as été jeté loin de ton sépulcre,</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tú echado eres de tu sepulcro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you are cast out of your grave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17:3, What was going to cease from Damascus in the future?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17:3, ¿Qué iba a cesar en Damasco en el futuro?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17:3, qu’est-ce qui allait cesser à Damas dans le futur ?</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וּמַמְלָכָ֥ה מִדַּמֶּ֖שֶׂק</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du royaume de Damas,</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reino de Damasco;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kingdom from Damascus,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 what clause means about the same thing as saying that Israel will rule over their oppressors?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 ¿qué cláusula significa aproximadamente lo mismo que decir: "Israel señoreará sobre los que los oprimieron"?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 quelle clause signifie à peu près la même chose que de dire qu’Israël régnera sur ses oppresseurs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וְהָיוּ֙ שֹׁבִ֣ים לְשֹֽׁבֵיהֶ֔ם</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retiendront captifs ceux qui les avaient faits captifs,</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Cautivarán así a los que los cautivaron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take them captive whose captives they were,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8:4, When will the riches of Damascus and the spoil of Samaria be taken away ?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8:4, ¿cuándo será quitada la riqueza de Damasco y los despojos de Samaria?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8:4, Quand les richesses de Damas et le butin de Samarie seront-ils emportés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בְּטֶ֙רֶם֙ יֵדַ֣ע הַנַּ֔עַר קְרֹ֖א</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avant que l'enfant sache dire:</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antes que el niño sepa decir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before the child shall have knowledge to cry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8:8, the king of Assyria will reach to what part of the body ?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8:8, ¿a qué parte del cuerpo llegará el rey de Asiria?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8:8, à quelle partie du corps le roi d'Assyrie parviendra-t-il ?</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עַד־צַוָּ֖אר יַגִּ֑יעַ</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atteindra jusqu'au cou.</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llegar a la garganta.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reach up to the neck;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14:7, once the whole earth is at rest and quiet, what will happen?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14:7, una vez que toda la tierra esté en reposo y tranquilidad, ¿qué sucederá?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14:7, une fois que la terre entière sera au repos et au calme, que se passera-t-il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פָּצְח֖וּ רִנָּֽה׃</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éclate en chants d'allégresse,</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cantaron alabanzas.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break forth into singing.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10:16, who will send leanness among the fat ones?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10:16 ¿quién enviará sebilidad sobre sus robustos?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10:16, qui enverra la maigreur parmi les gras ?</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יְשַׁלַּ֨ח הָאָד֜וֹן יְהוָ֧ה צְבָא֛וֹת</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le Seigneur, le Seigneur des armées,</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esto el Señor, Jehová de los ejércitos,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Lord, the Lord of hosts,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6:10, What part of the body did the Lord should become heavy?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6:10, ¿qué parte del cuerpo dijo el Señor que debía endurecerse?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6:10, Quelle partie du corps le Seigneur devait-il devenir pesant ?</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וְאָזְנָ֥יו הַכְבֵּ֖ד</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Endurcis ses oreilles,</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endurece sus oídos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their ears heavy,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6:9, Fill in the blank:  Keep on _____but do not _______________; Keep on __________, but do not _________________________.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6:9, completa el espacio en blanco: _____ bien, y no ___________; _____ por cierto, pero no _______________.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6:9, remplissez le vide : Vous ________, et vous ne __________ __________; Vous _______, et vous ne ______ _______.</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שִׁמְע֤וּ שָׁמ֙וֹעַ֙ וְאַל־תָּבִ֔ינוּ וּרְא֥וּ רָא֖וֹ וְאַל־תֵּדָֽעוּ׃</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entendrez, et vous ne comprendrez point; Vous verrez, et vous ne saisirez point.</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“Oíd bien, y no entendáis; ved por cierto, pero no comprendáis.”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‘Keep on hearing, but do not understand; Keep on seeing, but do not perceive.’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10:9, what is Calno compared to ?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10:9, ¿con quién se compara Calno?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10:9, à quoi Calno est-il comparé ?</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הֲלֹ֥א כְּכַרְכְּמִ֖ישׁ כַּלְנ֑וֹ</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N'en a-t-il pas été de Calno comme de Carkemisch?</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es Calno como Carquemis,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not Calno like Carchemish?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10:17, what will the fire do ?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10:17, ¿qué hará la llama?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10:17, que fera le feu ?</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וּבָעֲרָ֗ה וְאָֽכְלָ֛ה</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consumera et dévorera</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abrase y consuma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will burn and devour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14:18, what do all the kings of the nations do, everyone in his own house?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14:18, ¿qué hacen todos los reyes de la tierra, cada uno en su última morada?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14:18, que font tous les rois des nations, chacun dans sa maison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שָׁכְב֥וּ בְכָב֖וֹד</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Reposent avec honneur,</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yacen con honra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sleep in glory,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10:17, what shall the light of Israel be ?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10:17, ¿por qué será la luz de Israel?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Esaïe 10:17, quelle sera la lumière d’Israël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אֽוֹר־יִשְׂרָאֵל֙ לְאֵ֔שׁ</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lumière d'Israël deviendra un feu,</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luz de Israel será por fuego,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the Light of Israel will be for a fire,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17:8, After the punishment of Jacob, a man will not look to the alters, which are what?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17:8, después del castigo de Jacob, ¿a qué altares no mirará el hombre?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17:8, Après la punition de Jacob, l'homme ne regardera plus vers les autels, qui sont quoi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מַעֲשֵׂ֣ה יָדָ֑יו</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Ouvrage de ses mains,</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hicieron sus manos,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work of his hands;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6:8, What was Isaiah response to the Lord's question?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6:8, ¿Cuál fue la respuesta de Isaías a la pregunta del Señor?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6:8, quelle fut la réponse d’Ésaïe à la question du Seigneur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וָאֹמַ֖ר הִנְנִ֥י שְׁלָחֵֽנִי׃</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répondis: Me voici, envoie-moi.</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respondí yo: —Heme aquí, envíame a mí.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I said, "Here am I! Send me."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10:6, Against what people will God give Assyria charge ?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10:6, ¿Contra qué pueblo encargará Jehová a Asiria?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10:6, Contre quel peuple Dieu accusera-t-il l’Assyrie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 the Lord will give you rest from what 3 things?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 ¿de qué 3 cosas te dará Jehová descanso?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 de quelles trois choses L'Éternel vous donnera du repos ?</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מֵֽעָצְבְּךָ֖ וּמֵרָגְזֶ֑ךָ וּמִן־הָעֲבֹדָ֥ה הַקָּשָׁ֖ה אֲשֶׁ֥ר עֻבַּד־בָּֽךְ׃</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Après tes fatigues et tes agitations, Et après la dure servitude qui te fut imposée,</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tu trabajo, de tus temores y de la dura servidumbre en que te hicieron servir,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your sorrow, and from your fear and the hard bondage in which you were made to serve,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14:4, what clause means about the same as: the oppressor has ceased?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14:4, ¿qué cláusula significa aproximadamente lo mismo que: el opresor ha cesado?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14:4, quelle clause signifie à peu près la même chose que : Eh quoi! le tyran n'est plus!?</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שָׁבְתָ֖ה מַדְהֵבָֽה׃</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L'oppression a cessé!</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¡Cómo ha acabado la ciudad codiciosa de oro!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golden city ceased!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10:6, The Lord will give Assyria charge to do what 3 things ?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10:6, ¿Jehová le dará a Asiria el mandato de hacer qué tres cosas?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10:6, le Seigneur donnera à l'Assyrie la charge de faire quelles sont les trois choses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לִשְׁלֹ֤ל שָׁלָל֙ וְלָבֹ֣ז בַּ֔ז ׳וּלְשִׂימוֹ׳ ״וּלְשׂוּמ֥וֹ״ מִרְמָ֖ס כְּחֹ֥מֶר חוּצֽוֹת׃</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qu'il se livre au pillage et fasse du butin, Pour qu'il le foule aux pieds comme la boue des rues.</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que quite los despojos y arrebate la presa, y lo ponga para ser pisoteado como lodo de las calles;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seize the spoil, to take the prey, And to tread them down like the mire of the streets.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6:7, what has been taken away?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6:7, ¿qué fue quitada?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6:7, qu’est-ce qui a été enlevé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וְסָ֣ר עֲוֺנֶ֔ךָ</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ton iniquité est enlevée,</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es quitada tu culpa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iniquity is taken away,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17:2, the cities of Aroer are what?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17:2, ¿qué son las ciudades de Aroer?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17:2, que sont les villes d’Aroër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עֲזֻב֖וֹת עָרֵ֣י עֲרֹעֵ֑ר</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villes d'Aroër sont abandonnées,</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ciudades de Aroer están desamparadas;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cities of Aroer are forsaken;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וְעַל־עַ֥ם עֶבְרָתִ֖י אֲצַוֶּ֑נּוּ</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l'ai fait marcher contre le peuple de mon courroux,</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contra el pueblo de mi ira la enviaré,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against the people of My wrath I will give him charge,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 What was Damascus going to be like in the future?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 ¿Cómo sería Damasco en el futuro?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 à quoi ressemblerait Damas dans le futur ?</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וְהָיְתָ֖ה מְעִ֥י מַפָּלָֽה׃</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ne sera qu'un monceau de ruines.</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montón de ruinas.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will be a ruinous heap.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6:3, what did one of the seraphim do?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6:3, ¿qué hizo uno de los serafines?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6:3, qu’a fait l’un des séraphins ?</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וְקָרָ֨א זֶ֤ה אֶל־זֶה֙ וְאָמַ֔ר</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criaient l'un à l'autre, et disaient:</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uno al otro daba voces diciendo: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one cried to another and said: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10:16, What will the Lord kindle ?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10:16, ¿Qué encenderá Jehová?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10:16, Qu’allumera le Seigneur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יֵקַ֥ד יְקֹ֖ד</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éclatera un embrasement,</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encenderá una hoguera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kindle a burning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14:19, Lucifer is treated like a corpse trodden under foot or like whom?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14:19, ¿como quién es tratado Lucero, además de ser como un cadáver pisoteado?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14:19, Astre brillant est traité comme un cadavre foulé aux pieds ou comme qui ?</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יוֹרְדֵ֥י אֶל־אַבְנֵי־ב֖וֹר</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précipités sur les pierres d'une fosse,</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descendieron al fondo de la fosa,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go down to the stones of the pit,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 when the Lord shows mercy to Jacob and chooses Israel, what will he do for them?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 cuando Jehová tendrá piedad de Jacob y de nuevo escogerá a Israel, ¿qué hará por ellos?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 lorsque L'Éternel fera miséricorde à Jacob et choisira Israël, que fera-t-il pour eux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6:5, What body parts of Isaiah have seen the King?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6:5, ¿qué partes del cuerpo de Isaías vieron al Rey?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6:5, quelles parties du corps d’Ésaïe ont vu le roi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וְהִנִּיחָ֖ם עַל־אַדְמָתָ֑ם</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les rétablira dans leur pays;</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 hará reposar en su tierra.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settle them in their own land.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17:8, After the punishment of Jacob, what other category of things will a man not respect, in addition to the wooden images, nor the incense altars?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17:8, después del castigo de Jacob, ¿qué otra categoría de cosas no mirará el hombre, además de los altares que hicieron sus manos, los símbolos de Asera y las imágenes del sol?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17:8, Après le châtiment de Jacob, quelle autre catégorie de choses un homme ne respectera-t-il pas, en plus des images de bois, ni des autels à encens ?</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וַאֲשֶׁ֨ר עָשׂ֤וּ אֶצְבְּעֹתָיו֙ לֹ֣א יִרְאֶ֔ה</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ne contemplera plus ce que ses doigts ont fabriqué,</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mirará a lo que hicieron sus dedos,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not respect what his fingers have made,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10:11, Assyria said he would to to Jerusalem and her idols as he had done to what?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10:11, ¿Asiria dijo que haría a Jerusalén y a sus ídolos lo mismo que había hecho a qué?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10:11, l’Assyrien a dit qu’il ferait à Jérusalem et à ses idoles comme il avait fait à quoi ?</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הֲלֹ֗א כַּאֲשֶׁ֥ר עָשִׂ֛יתִי לְשֹׁמְר֖וֹן וְלֶאֱלִילֶ֑יהָ</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 que j'ai fait à Samarie et à ses idoles,</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hice a Samaria y a sus ídolos,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I have done to Samaria and her idols,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17:13, God will rebuke the nations that will do what?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17:13, ¿qué harán los pueblos que Dios reprenderá?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17:13, Dieu réprimandera les nations qui feront quoi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לְאֻמִּ֗ים כִּשְׁא֞וֹן מַ֤יִם רַבִּים֙ יִשָּׁא֔וּן</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nations grondent comme grondent les grandes eaux...</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pueblos harán estrépito como el ruido de muchas aguas;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nations will rush like the rushing of many waters;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13:4, the noise of a multitude or the noise of the kingdoms is from which people gathered together?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13:4, ¿el estruendo de multitud o el estruendo de ruido de reinos proviene de quiénes reunidos?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13:4, le bruit d’une multitude ou le bruit des royaumes provient de quels peuples rassemblés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גּוֹיִם֙ נֶֽאֱסָפִ֔ים</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nations rassemblées:</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naciones reunidas: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of nations gathered together!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17:9, on that day their fortified cities will be as a forsaken bough, and what else?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17:9, en aquel día, sus ciudades fortificadas serán como los frutos que quedan en los renuevos, ¿y en qué más?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17:9, ce jour-là, leurs villes fortifiées seront comme un rameau abandonné, et quoi d’autre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רָא֥וּ עֵינָֽי׃</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mes yeux ont vu le Roi,</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han visto mis ojos al Rey,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my eyes have seen the King,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וְהָ֣אָמִ֔יר</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sur la cime des montagnes,</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 las ramas,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an uppermost branch,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8:14, What kind of stones will the Lord be for both the houses of Israel ?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8:14, ¿qué clase de piedras será Jehová para las dos casas de Israel?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8:14, De quelles pierres l’Éternel sera-t-il pour les deux maisons d’Israël ?</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וּלְאֶ֣בֶן נֶ֠גֶף וּלְצ֨וּר מִכְשׁ֜וֹל לִשְׁנֵ֨י בָתֵּ֤י יִשְׂרָאֵל֙</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aussi une pierre d'achoppement, Un rocher de scandale pour les deux maisons d'Israël,</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a las dos casas de Israel, por piedra para tropezar, por tropezadero para caer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a stone of stumbling and a rock of offense To both the houses of Israel,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17:14, what two types of enemies will no longer exist by the morning?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17:14, ¿cuáles dos tipos de enemigos ya no existirán por la mañana?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17:14, quels sont les deux types d’ennemis qui n’existeront plus au matin ?</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זֶ֚ה חֵ֣לֶק שׁוֹסֵ֔ינוּ וְגוֹרָ֖ל לְבֹזְזֵֽינוּ׃ ס</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Voilà le partage de ceux qui nous dépouillent, Le sort de ceux qui nous pillent.</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Ésta es la parte de los que nos aplastan, la suerte de los que nos saquean.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This is the portion of those who plunder us, And the lot of those who rob us.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14:13, where did the son of the morning say he would ascend?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14:13, ¿adónde dijo el hijo de la mañana que subiría?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14:13, où le fils de l’aurore a-t-il dit qu’il monterait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הַשָּׁמַ֣יִם אֶֽעֱלֶ֔ה</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monterai au ciel,</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“Subiré al cielo.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ascend into heaven,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17:10, Isaiah said the reason they were going to be punished was because they had forgotten whom?  Be specific.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17:10, Isaías dijo que la razón por la que serían castigados era porque habían olvidado a quién. Sea específico.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17:10, Ésaïe a dit qu'ils seraient punis parce qu'ils avaient oublié qui. Soyez précis.</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שָׁכַ֙חַתְּ֙ אֱלֹהֵ֣י יִשְׁעֵ֔ךְ</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tu as oublié le Dieu de ton salut,</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te olvidaste del Dios de tu salvación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you have forgotten the God of your salvation,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6:2, How many wings did  the seraphim used to cover his face? To cover his feet? To fly ?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6:2, ¿cuántas alas usaban los serafines para cubrirse el rostro? ¿Para cubrirse los pies? ¿Para volar?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6:2, combien d'ailes le séraphin utilisait-il pour se couvrir le visage ? Pour se couvrir les pieds ? Pour voler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 woe to those who decree unrighteous degrees to rob the needy of justice and to do what?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 ¡ay de los que dictan leyes injustas para apartar del juicio a los pobres, y para hacer qué!?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 malheur à ceux qui décrètent des degrés injustes pour priver les nécessiteux de justice, et pour faire quoi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בִּשְׁתַּ֣יִם׀ יְכַסֶּ֣ה פָנָ֗יו וּבִשְׁתַּ֛יִם יְכַסֶּ֥ה רַגְלָ֖יו וּבִשְׁתַּ֥יִם יְעוֹפֵֽף׃</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deux dont ils se couvraient la face, deux dont ils se couvraient les pieds, et deux dont ils se servaient pour voler.</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dos cubrían sus rostros, con dos cubrían sus pies y con dos volaban.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two he covered his face, with two he covered his feet, and with two he flew.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12:4, what 4 things will you say to do in the day that you draw water from the wells of salvation?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12:4, ¿cuáles son las cuatro cosas diréis que haréis el día que sacaréis aguas de las fuentes de la salvación?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12:4, quelles sont les 4 choses que vous direz de faire le jour où vous puiserez de l’eau aux puits du salut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הוֹד֤וּ לַֽיהוָה֙ קִרְא֣וּ בִשְׁמ֔וֹ הוֹדִ֥יעוּ בָֽעַמִּ֖ים עֲלִֽילֹתָ֑יו הַזְכִּ֕ירוּ כִּ֥י נִשְׂגָּ֖ב שְׁמֽוֹ׃</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Louez l'Éternel, invoquez son nom, Publiez ses oeuvres parmi les peuples, Rappelez la grandeur de son nom!</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«Cantad a Jehová, aclamad su nombre, haced célebres en los pueblos sus obras, recordad que su nombre es engrandecido.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"Praise the Lord, call upon His name; Declare His deeds among the peoples, Make mention that His name is exalted.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6:6, How did the seraphim get to Isaiah to bring him a live coal?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6:6, ¿Cómo llegaron los serafines hasta Isaías para traerle un carbón encendido?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6:6, comment les séraphins sont-ils arrivés jusqu’à Ésaïe pour lui apporter une braise ?</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וַיָּ֣עָף אֵלַ֗י</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vola vers moi,</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voló hacia mí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flew to me,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8:9, What did Isaiah tell the people from far countries to do ?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8:9, ¿Qué les dijo Isaías a las personas de tierras lejanas que hicieran?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8:9, qu’est-ce qu’Ésaïe a dit aux gens des pays lointains de faire ?</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וְהַֽאֲזִ֔ינוּ כֹּ֖ל מֶרְחַקֵּי־אָ֑רֶץ</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Prêtez l'oreille, vous tous qui habitez au loin!</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Oíd, todos los que sois de lejanas tierras: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Give ear, all you from far countries.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10:9, what is Samaria compared to ?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10:9, ¿con qué se compara Samaria?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10:9, à quoi est comparée la Samarie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אִם־לֹ֥א כְדַמֶּ֖שֶׂק שֹׁמְרֽוֹן׃</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N'en a-t-il pas été de Samarie comme de Damas?</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Samaria como Damasco?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not Samaria like Damascus?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 Isaiah was supposed to write concerning who?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 ¿tocante a quién debía escribir Isaías?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 de quoi Ésaïe était-il censé parler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וְלִגְזֹ֕ל מִשְׁפַּ֖ט עֲנִיֵּ֣י עַמִּ֑י</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ravir leur droit aux malheureux de mon peuple,</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para privar de su derecho a los afligidos de mi pueblo;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to take what is right from the poor of My people,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לְמַהֵ֥ר שָׁלָ֖ל חָ֥שׁ בַּֽז׃</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Qu'on se hâte de piller, qu'on se précipite sur le butin.</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tocante a Maher-salal-hasbaz.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concerning Maher-Shalal-Hash-Baz.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6:12, Once the land is utterly desolate, the Lord has done what with men?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6:12, una vez que la tierra esté hecha un desierto, ¿qué hizo el Señor con los hombres?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6:12, Que fait l'Éternel des hommes lorsqu'il rend le pays un immense désert?</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וְרִחַ֥ק</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ait éloigné les hommes,</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haya echado lejos a los hombres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has removed men far away,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14:8, what will the cypress and ceders of Lebanon say once the Lord has broken the staff of the wicked?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14:8, ¿qué dirán los cipreses y los cedros del Líbano una vez que Jehová haya quebrado el bastón de los impíos?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14:8, que diront les cyprès et les cèdres du Liban une fois que L'Éternel aura brisé le bâton des méchants ?</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מֵאָ֣ז שָׁכַ֔בְתָּ לֹֽא־יַעֲלֶ֥ה הַכֹּרֵ֖ת עָלֵֽינוּ׃</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ta chute: Depuis que tu es tombé, personne ne monte pour nous abattre.</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diciendo: “Desde que tú pereciste, no ha subido cortador contra nosotros.”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Saying, ‘Since you were cut down, No woodsman has come up against us.’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2025-11-12T13:51:26Z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