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been found like a nest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se ha encontrado como un nido?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qu'est-ce qui a été trouvé comme nid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לְחֵ֣יל הָֽעַמִּ֔ים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richesses des peuples,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riquezas de los pueblos.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the people,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the nations will be chased like what two things, after God rebukes them? (2 points)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¿como qué dos cosas serán ahuyentados los pueblos después de que Dios los reprenda? (2 puntos)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quelles sont les deux choses qui feront que les nations seront chassées après que Dieu les aura réprimandées ? (2 points)</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כְּמֹ֤ץ הָרִים֙ לִפְנֵי־ר֔וּחַ וּכְגַלְגַּ֖ל לִפְנֵ֥י סוּפָֽה׃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Chassées comme la balle des montagnes au souffle du vent, Comme la poussière par un tourbillon.</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viento serán ahuyentados como el tamo de los montes, como el polvo delante del torbellino.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 chased like the chaff of the mountains before the wind, Like a rolling thing before the whirlwind.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do together but will come to nothing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hará unido, pero que no llegará a nada?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qu'est-ce qu'Ésaïe a dit que le peuple faisait ensemble mais qui n'aboutirait à rien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עֻ֥צוּ עֵצָ֖ה וְתֻפָ֑ר</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Formez des projets, et ils seront anéantis;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Haced planes, y serán anulados;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together, but it will come to nothing;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was going to be in the cities of Aroer in the future?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habría en las ciudades de Aroer en el futuro?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 se passerait-il dans les villes d’Aroër dans le futur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לַעֲדָרִ֣ים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sont livrées aux troupeaux;</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convertirán en majadas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for flocks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found like a nest the riches of the people?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riquezas de los pueblos ha hallado semejante a un nido?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qui a trouvé comme un nid les richesses du peuple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mis la main</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mano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hand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who will speak against whom by saying: How the oppressor has ceased, the golden city ceased? Be specific.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¿quién hablará contra quién diciendo: «¡Cómo acabó el opresor! ¡Cómo ha acabado la ciudad codiciosa de oro!»? Sea específico.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qui parlera contre qui en disant : « Comment l’oppresseur a-t-il cessé, la cité d’or a-t-elle cessé ? » Soyez précis.</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וְנָשָׂ֜אתָ הַמָּשָׁ֥ל הַזֶּ֛ה עַל־מֶ֥לֶךְ בָּבֶ֖ל</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tu prononceras ce chant sur le roi de Babylone,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pronunciarás este proverbio contra el rey de Babilonia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will take up this proverb against the king of Babylon,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What did the Lord tell Isaiah to do with the message 'Keep on hearing, but do not understand'?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¿Qué le dijo el Señor a Isaías que hiciera con el mensaje “Oíd bien, y no entendáis”?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qu’est-ce que le Seigneur a dit à Ésaïe de faire avec le message « Continuez à entendre, mais vous ne comprenez pas »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לֵ֥ךְ וְאָמַרְתָּ֖ לָעָ֣ם הַזֶּ֑ה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dit alors: Va, et dis à ce peuple: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—Anda, y dile a este pueblo: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"Go, and tell this people: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what will happen to the rest of the trees of his forest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¿qué pasará con el resto de los árboles de su bosque?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10:19, qu'arrivera-t-il au reste des arbres de sa forêt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עֵ֛ץ יַעְר֖וֹ מִסְפָּ֣ר יִֽהְי֑וּ וְנַ֖עַר יִכְתְּבֵֽם׃ פ</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des arbres de sa forêt pourra être compté, Et un enfant en écrirait le nombre.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árboles que queden en su bosque serán en número tan escaso que hasta un niño los pueda contar.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rest of the trees of his forest Will be so few in number That a child may write them.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question did Isaiah asked the Lord?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pregunta le hizo Isaías al Señor?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quelle question Ésaïe a-t-il posée au Seigneur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עַד־מָתַ֖י אֲדֹנָ֑י</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dis: Jusqu'à quand, Seigneur?</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dije: —¿Hasta cuándo, Señor?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"Lord, how long?"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FILL IN THE BLANK: Lest they _____ with their _______, And ______ with their ______, And ______ with their _____, And _____ and be________________.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COMPLETE EL ESPACIO EN BLANCO: para que no ___ con sus ____ ni ___ con sus _____ ni su ______ ________, ni __ _________ y haya para él ______.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REMPLISSEZ LE BLANCHIMENT : Pour qu'il ne ____ ______ de ses ____, n'_______ _____ de ses ________, Ne __________ _____ de son _____, Ne se ___________ _____ et ne soit _____ _____.</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פֶּן־יִרְאֶ֨ה בְעֵינָ֜יו וּבְאָזְנָ֣יו יִשְׁמָ֗ע וּלְבָב֥וֹ יָבִ֛ין וָשָׁ֖ב וְרָ֥פָא לֽוֹ׃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Pour qu'il ne voie point de ses yeux, n'entende point de ses oreilles, Ne comprenne point de son coeur, Ne se convertisse point et ne soit point guéri.</a:t>
            </a:r>
            <a:endParaRPr b="0" lang="en-US" sz="30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vea con sus ojos ni oiga con sus oídos ni su corazón entienda, ni se convierta y haya para él sanidad.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see with their eyes, And hear with their ears, And understand with their heart, And return and be healed."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 words show how Assyria did not intend to seize the spoil?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palabras muestran que Asiria no tenía la intención de solo quitar los despojos?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10:7, quels mots montrent que l’Assyrie n’avait pas l’intention de s’emparer du butin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לֹא־כֵ֣ן יְדַמֶּ֔ה וּלְבָב֖וֹ לֹא־כֵ֣ן יַחְשֹׁ֑ב</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n'en juge pas ainsi, Et ce n'est pas là la pensée de son coeur;</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no lo pensará así, ni su corazón lo imaginará de esta manera,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does not mean so, Nor does his heart think so;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creatures do the kings in "hell" say are affecting "Babylon"? what are they doing?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¿Qué criatura aparece dos veces como señal de juicio contra Babilonia en el Seol? ¿Qué dos cosas hace?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créatures qui, selon les rois du séjour des morts, affectent « Babylone » ? Que font-ils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תַּחְתֶּ֙יךָ֙ יֻצַּ֣ע רִמָּ֔ה וּמְכַסֶּ֖יךָ תּוֹלֵעָֽה׃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toi est une couche de vers, Et les vers sont ta couverture.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gusanos serán tu cama y gusanos te cubrirán.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maggot is spread under you, And worms cover you.’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His sanctified ones, who has God called to join His side to punish the world for its evil?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sus consagrados, ¿a quiénes ha llamado Dios para unirse a su lado para castigar al mundo por su maldad?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en plus de Ses sanctifiés, qui Dieu a-t-il appelé à se joindre à Lui pour punir le monde pour sa méchanceté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קָרָ֤אתִי גִבּוֹרַי֙ לְאַפִּ֔י</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appelé les héros de ma colère,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asimismo llamé a los valientes de mi ira,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also called My mighty ones for My anger—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in comparison to the time when you will draw water from the wells of salvation, when will you say to declare His deeds among the peoples?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en comparación con el tiempo en que sacaréis aguas de las fuentes de la salvación, ¿cuándo diréis: Haced célebres en los pueblos sus obras?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en comparaison du temps où vous puiserez de l'eau aux sources du salut, quand direz-vous de déclarer Ses hauts faits parmi les peuples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וַאֲמַרְתֶּ֞ם בַּיּ֣וֹם הַה֗וּא</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direz en ce jour-là:</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diréis en aquel día: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Ephraim in the future?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de Efraín en el futuro?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d’être à Éphraïm dans le futur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is God to us?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¿qué es Dios para nosotros?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qu’est-ce que Dieu pour nous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Among whom will the Lord send leanness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¿entre quiénes enviará Jehová debilidad?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Parmi qui le Seigneur enverra-t-il la maigreur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בְּמִשְׁמַנָּ֖יו רָז֑וֹן</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enverra Le dépérissement parmi ses robustes guerriers;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enviará debilidad sobre sus robustos,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send leanness among his fat ones;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was going to cease from which tribe?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tribu iba a cesar la fortificación?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la forteresse allait cesser à partir de quelle tribu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nations is compared to what?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será ese bramar de naciones?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à quoi est comparée la ruée des nations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כִּשְׁא֛וֹן מַ֥יִם כַּבִּירִ֖ים יִשָּׁאֽוּן׃</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grondent comme grondent les eaux puissantes.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será como el bramido de muchas aguas!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make a rushing like the rushing of mighty waters!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are the first 2 commands given in this verse to the people of Judah?.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¿Cuáles son los primeros 2 mandatos dados en este versículo al pueblo de Judá?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quels sont les 2 premiers commandements donnés dans ce verset au peuple de Juda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רֹ֤עוּ עַמִּים֙ וָחֹ֔תּוּ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Poussez des cris de guerre, peuples! et vous serez brisés;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»Reuníos, pueblos, y seréis quebrantados.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shattered, O you peoples, and be broken in pieces!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destroyed, where will the forsaken places be many?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¿dónde se multiplicarán los lugares abandonados?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lorsque l'Éternel aura éloigné les hommes, où sera ce qui deviendra un immense désert?</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devienne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del país.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אֵ֧ל יְשׁוּעָתִ֛י</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Dieu est ma délivrance,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Dios es mi salvación;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God is my salvation,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two things will a man not respect, in addition to what his fingers have made? (2 points)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¿cuáles son las dos cosas que el hombre no mirará, además de los altares que hicieron sus manos y lo que hicieron sus dedos? (2 puntos)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quelles sont les deux choses qu'un homme ne respectera pas, en plus de ce que ses doigts ont fait ? (2 points)</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וְהָאֲשֵׁרִ֖ים וְהָחַמָּנִֽים׃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a los símbolos de Asera ni a las imágenes del sol.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wooden images nor the incense altars.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"hell" does hell do when "Babylon" comes in addition to stirring up the dead for him and getting the kings to stand-up from their thrones?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cuando viene “Babilonia”, además de despertar a los muertos y hacer que los reyes se levanten de sus sillas?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l'enfer lorsque « Babylone » arrive, en plus de remuer les morts pour lui et de faire lever les rois de leurs trônes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בּוֹאֶ֑ךָ</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t'accueillir à ton arrivée;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 tu venida salieran a recibirte;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meet you at your coming;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does "hell" do for "Babylon" to meet him at his coming in addition to making the kings stand-up from their thrones?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para que “Babilonia” lo reciba en su venida, además de hacer que los reyes se levanten de sus sillas?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 l’enfer » pour que « Babylone » l’accueille à sa venue en plus de faire lever les rois de leurs trônes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עוֹרֵ֨ר לְךָ֤ רְפָאִים֙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réveille devant toi les ombres,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despertó a los muertos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stirs up the dead for you,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done to their treasuries?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hecho con sus tesoros?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fait à leurs trésors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׳וַעֲתִידֹתֵיהֶם׳ ״וַעֲתוּדֽוֹתֵיהֶם֙״ שׁוֹשֵׂ֔תִי</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pillé leurs trésors,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saqueé sus tesoros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robbed their treasuries;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in comparison to all the kings of the nations what will not be done for Lucifer because he destroyed his land and slew his people?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en comparación con todos los reyes de la tierra, ¿qué no se le hará a Lucero porque destruyó su tierra y mató a su pueblo?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en comparaison de tous les rois des nations, que ne fera-t-on pas pour Astre brillant parce qu’il a détruit son pays et tué son peuple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also called Lucifer or Babylon say he would be like?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¿cómo dijo que sería el hijo de la mañana, también llamado Lucero, o Babilonia?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à quoi ressemblerait le fils de l’aurore, également appelé Astre brillant ou Babylone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לֹֽא־תֵחַ֤ד אִתָּם֙ בִּקְבוּרָ֔ה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n'es pas réuni à eux dans le sépulcre,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serás contado con ellos en la sepultura,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be joined with them in burial,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shaken by the seraphim's voice?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cosas se estremecieron con la voz del serafín?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a été ébranlé par la voix des séraphins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וַיָּנֻ֙עוּ֙ אַמּ֣וֹת הַסִּפִּ֔ים מִקּ֖וֹל הַקּוֹרֵ֑א</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furent ébranlées dans leurs fondements par la voix qui retentissait,</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quicios de las puertas se estremecieron con la voz del que clamaba,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posts of the door were shaken by the voice of him who cried out,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Isaiah is declaring woe unto whom that make a noise like the roar of the seas?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¿quién hará ruido como el estruendo del mar?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Ésaïe déclare malheur à ceux qui font un bruit comme le rugissement des mers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הֲמוֹן֙ עַמִּ֣ים רַבִּ֔ים</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Oh! quelle rumeur de peuples nombreux!</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esa multitud de pueblos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multitude of many people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How will the waters of the rivers come over them?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¿cómo pasarán sobre ellos las aguas de los ríos?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Comment les eaux des fleuves viendront-elles sur eux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הָעֲצוּמִים֙ וְהָ֣רַבִּ֔ים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eux Les puissantes et grandes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impetuosas y abundantes: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and mighty—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who sleep in glory?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¿quiénes yacen con honra?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qui dort dans la gloire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כָּל־מַלְכֵ֥י גוֹיִ֖ם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reyes de la tierra,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what two things?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qué dos cosas es echado Lucero de su sepulcro?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chassé de sa tombe comme deux choses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אֶדַּמֶּ֖ה לְעֶלְיֽוֹן׃</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semblable au Très Haut.</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seré semejante al Altísimo.”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be like the Most High.’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כְּנֵ֣צֶר נִתְעָ֔ב לְב֥וּשׁ הֲרֻגִ֖ים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rameau qu'on dédaigne, Comme une dépouille de gens tués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vástago abominable, como un vestido de muertos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an abominable branch, Like the garment of those who are slain,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be stretching out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se estará extendiendo?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qu'est-ce qui s'étendra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מֻטּ֣וֹת כְּנָפָ֔יו</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déploiement de ses ailes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extendiendo sus alas,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stretching out of his wings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the Lord settle in their own land?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¿a quién establecerá Jehová en su propia tierra?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L'Éternel établira-t-il dans leur propre pays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יְרַחֵ֨ם יְהוָ֜ה אֶֽת־יַעֲקֹ֗ב וּבָחַ֥ר עוֹד֙ בְּיִשְׂרָאֵ֔ל</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aura pitié de Jacob, Il choisira encore Israël,</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tendrá piedad de Jacob, de nuevo escogerá a Israel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have mercy on Jacob, and will still choose Israel,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flew to Isaiah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voló hacia Isaías?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Qu'est-ce qui a volé vers Ésaïe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אֶחָד֙ מִן־הַשְּׂרָפִ֔ים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l'un des séraphins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uno de los serafines,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one of the seraphim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bow down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 se inclinarán?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se prosterneront-ils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כָרַע֙ תַּ֣חַת אַסִּ֔יר</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uns seront courbés parmi les captifs,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entre los presos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bow down among the prisoners,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day you will make your plant to grow"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"El día que las plantes, las harás crecer"?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 Le jour où tu feras pousser ta plante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did Isaiah go to and what happened?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¿a quién llegó Isaías y qué sucedió?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à qui Ésaïe s’est-il adressé et que s’est-il passé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וּבַבֹּ֖קֶר זַרְעֵ֣ךְ תַּפְרִ֑יחִי</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bientôt tu les fis venir en fleurs.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harás que su simiente brote de mañana;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morning you will make your seed to flourish;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 Isaiah says woe to those who do what and write what?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 Isaías dice: ¡Ay de los que hacen qué, y prescriben qué!?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 Isaïe dit malheur à ceux qui font quoi et écrivent quoi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הַחֹֽקְקִ֖ים חִקְקֵי־אָ֑וֶן וּֽמְכַתְּבִ֥ים עָמָ֖ל כִּתֵּֽבוּ׃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prononcent des ordonnances iniques, Et à ceux qui transcrivent des arrêts injustes,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dictan leyes injustas y prescriben tiranía,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decree unrighteous decrees, Who write misfortune, Which they have prescribed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His anger is turned away, what will you say that you will do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digas a Jehová que su indignación se ha apartado, ¿qué dirás que harás?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direz au Seigneur que sa colère s’est détournée, que direz-vous que vous ferez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אוֹדְךָ֣ יְהוָ֔ה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loue, ô Éternel!</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«Cantaré a ti, Jehová;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I will praise You;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Why were the strong cities of Jacob going to be as a forsaken bough and an uppermost branch?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¿por qué las ciudades fortificadas fueron dejadas como los frutos que quedan en los renuevos y en las ramas?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pourquoi les villes fortes de Jacob seraient-elles comme un rameau abandonné et une branche supérieure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עָזְב֔וּ מִפְּנֵ֖י בְּנֵ֣י יִשְׂרָאֵ֑ל</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Abandonnés devant les enfants d'Israël:</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fueron dejados a causa de los hijos de Israel;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left because of the children of Israel;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At what time in the future will the glory of Jacob wane, and the fatness of his flesh grow lean?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¿En qué tiempo futuro menguará la gloria de Jacob, y se enflaquecerá la gordura de su carne?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17:4, Quand la gloire de Jacob diminuera-t-elle, et quand la graisse de sa chair diminuera-t-elle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it shall come to pass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How did Isaiah describe the throne?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¿Cómo describió Isaías el trono?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comment Ésaïe a-t-il décrit le trône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וָאֶקְרַב֙ אֶל־הַנְּבִיאָ֔ה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m'étais approché de la prophétesse;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llegué a la profetisa,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went to the prophetess,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רָ֣ם וְנִשָּׂ֑א</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élevé,</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 y sublime,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high and lifted up,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who gathers heads of grain in what valley?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 alguien que recoge espigas ¿en qué valle?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celle de quelqu’un qui ramasse des épis dans quelle vallée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בְּעֵ֥מֶק רְפָאִֽים׃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 Rephaïm.</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Refaim.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Rephaim.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remnant was going to cease from what country?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país iba a cesar lo que quedara?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de quel pays le reste allait-il cesser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אֲרָ֑ם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reste de la Syrie: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quede de Siria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of Syria;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2025-11-12T13:51:32Z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