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in comparison to when the Lord will make a highway from Assyria, when you say that the Lord's anger is turned away?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comparación con cuando Jehová abra camino desde Asiria, ¿cuándo dirás que la indignación de Jehová se ha apartado?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en comparaison avec le moment où L'Éternel fera une route depuis l'Assyrie, quand vous dites que la colère du Seigneur s'est détournée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בַּיּ֣וֹם הַה֔וּא</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diras en ce jour-là:</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dirás: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14:15, the one who said he would be like the Most High is brought to where? Provide both descriptions. (2 points)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14:15, ¿adónde fue llevado aquel que dijo que sería semejante al Altísimo? Proporcione ambas descripciones. (2 puntos)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14:15, où est amené celui qui a dit qu'il serait semblable au Très Haut? Donnez les deux descriptions. (2 points)</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 אֶל־שְׁא֛וֹל תּוּרָ֖ד אֶל־יַרְכְּתֵי־בֽוֹר׃</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tu as été précipité dans le séjour des morts, Dans les profondeurs de la fosse.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tú derribado eres hasta el seol, a lo profundo de la fosa.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you shall be brought down to Sheol, To the lowest depths of the Pit.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stretched out still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está todavía extendida?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10:4, qu'est-ce qui est encore étendu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not open?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no abrió Lucero?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qu’est-ce que Astre brillant n’a pas ouvert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אֲסִירָ֖יו לֹא־פָ֥תַח בָּֽיְתָה׃</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relâchait point ses prisonniers?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 sus presos nunca les abrió la cárcel?”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did not open the house of his prisoners?’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what is known in all the earth?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¿qué será sabido por toda la tierra?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que sait-on sur toute la terre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גֵא֖וּת עָשָׂ֑ה</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a fait des choses magnifiques: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 hecho cosas magníficas;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has done excellent things;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did Isaiah receive concerning Babylon?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recibió Isaías acerca de Babilonia?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qu’a reçu Ésaïe concernant Babylone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Where did Isaiah say he dwells?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¿Dónde dijo Isaías que habitaba?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où Ésaïe a-t-il dit qu’il habitait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וּבְתוֹךְ֙ עַם־טְמֵ֣א שְׂפָתַ֔יִם אָנֹכִ֖י יוֹשֵׁ֑ב</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j'habite au milieu d'un peuple dont les lèvres sont impures,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habitando en medio de pueblo que tiene labios inmundos,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dwell in the midst of a people of unclean lips;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the kings in "hell" will ask "Babylon" two question about what it has become. What are these questions?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los reyes del seol le harán a Babilonia dos preguntas sobre en qué se ha convertido. ¿Cuáles son estas preguntas?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14:10, les rois de l'enfer poseront à Babylone deux questions sur ce qu'elle est devenue. Quelles sont ces questions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גַּם־אַתָּ֛ה חֻלֵּ֥יתָ כָמ֖וֹנוּ אֵלֵ֥ינוּ נִמְשָֽׁלְתָּ׃</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aussi, tu es sans force comme nous, Tu es devenu semblable à nous!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también te debilitaste como nosotros y llegaste a ser como nosotros?”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you also become as weak as we? Have you become like us?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which command is repeated twice in this verse?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mandato se da dos veces en este versículo con casi las mismas palabras?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 commandement est répété deux fois dans ce verset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הִתְאַזְּר֣וּ וָחֹ֔תּוּ הִֽתְאַזְּר֖וּ וָחֹֽתּוּ׃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Préparez-vous au combat, et vous serez brisés; Préparez-vous au combat, et vous serez brisés.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ceñíos, y seréis quebrantados; preparaos, y seréis quebrantados.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Gird yourselves, but be broken in pieces; Gird yourselves, but be broken in pieces.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was Isaiah told not to be afraid of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¿De qué se le dijo a Isaías que no debía tener miedo?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de quoi Ésaïe a-t-il été dit de ne pas avoir peur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וְאֶת־מוֹרָא֥וֹ לֹֽא־תִֽירְא֖וּ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craignez pas ce qu'il craint,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temáis lo que ellos temen,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afraid of their threats,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removed?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quitado?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enlevé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וְאָסִ֣יר׀ גְּבוּלֹ֣ת עַמִּ֗ים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reculé les limites des peuples,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Quité los territorios de los pueblos,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have removed the boundaries of the people,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who is the son of the morning?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¿Quién es el hijo de la mañana?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qui est le fils de l’aurore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הֵילֵ֣ל בֶּן־שָׁ֑חַר</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Astre brillant, fils de l'aurore!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Lucero, hijo de la mañana!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Lucifer, son of the morning!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Hamath compared to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Hamat?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Hamath est-elle comparée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כְאַרְפַּד֙ חֲמָ֔ת</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Hamath comme d'Arpad?</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Hamat como Arfad,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Hamath like Arpad?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when the Lord has broken the staff of the wicked, what is at rest?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cuando quebrantó Jehová el bastón de los impíos, ¿qué es lo que reposa?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lorsque L'Éternel a brisé le bâton des méchants, qu’est-ce qui est en repos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four or five olives in what part of the tree?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cuatro o cinco frutos en ¿qué parte del árbol?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quatre ou cinq olives dans quelle partie de l’arbre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excited to meet "Babylon" once the Lord has broken the staff of the wicked?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reacción tiene el Seol al encontrarse con Babilonia después de que Jehová quebrantó el bastón de los impíos?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qu'est-ce qui est excité de rencontrer « Babylone » une fois que L'Éternel a brisé le bâton des méchants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what distinguishes God's sanctified ones and His mighty ones from other people?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¿qué distingue a los consagrados de Dios y a sus valientes de otras personas?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qu’est-ce qui distingue les sanctifiés de Dieu et ses puissants des autres personnes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עַלִּיזֵ֖י גַּאֲוָתִֽי׃</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se réjouissent de ma grandeur.</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se alegran con mi gloria.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rejoice in My exaltation."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all these people call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¿cómo llama este pueblo a todas estas cosas?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comment tous ces gens appelaient-ils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לְכֹ֧ל אֲשֶׁר־יֹאמַ֛ר הָעָ֥ם הַזֶּ֖ה קָ֑שֶׁר</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ce peuple appelle conjuration;</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todas las cosas que este pueblo llama conspiración,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all that this people call a conspiracy,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the Lord tell Isaiah not to say Concerning all that this people call a conspiracy,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¿qué instrucción da Jehová respecto a las cosas que este pueblo llama conspiración?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8:12, Qu'est-ce que l'Éternel a dit à Ésaïe de ne pas dire Au sujet de tout ce que ce peuple appelle une conspiration,</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לֹא־תֹאמְר֣וּן קֶ֔שֶׁר</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N'appelez pas conjuration tout ce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llaméis conspiración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say, ‘A conspiracy,’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is the first thing we see the nations do after God rebukes them?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es lo primero que vemos que hacen las naciones después de que Dios las reprende?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 est la première chose que nous voyons les nations faire après que Dieu les a réprimandées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 מִמֶּרְחָ֑ק</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elles fuient au loin,</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huirán lejos;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flee far away,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my hand found the riches of the people to be like what?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mi mano halló que las riquezas del pueblo eran ¿cómo?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ma main a trouvé les richesses du peuple à quoi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וַתִּמְצָ֨א כַקֵּ֤ן׀</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un nid,</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halló, como si fueran un nido,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found like a nest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שְׁא֗וֹל מִתַּ֛חַת רָגְזָ֥ה לְךָ֖</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séjour des morts s'émeut jusque dans ses profondeurs,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seol abajo se espantó de ti;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"Hell from beneath is excited about you,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With what was Isaiah told to write on a large scroll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escribiera en una tabla grande?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avec quoi Ésaïe a-t-il été chargé d’écrire sur un grand rouleau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וּכְתֹ֤ב עָלָיו֙ בְּחֶ֣רֶט אֱנ֔וֹשׁ</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écris dessus, d'une manière intelligible: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escribe en ella con caracteres legibles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write on it with a man’s pen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Damascus was going to cease from being a what?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Damasco iba a dejar de ser ¿qué?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17:1, Damas allait cesser d’être quoi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what stood above the throne?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¿qué había por encima del trono?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qu’est-ce qui se trouvait au-dessus du trône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שְׂרָפִ֨ים עֹמְדִ֤ים׀ מִמַּ֙עַל֙ ל֔וֹ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séraphins se tenaient au-dessus de lui;</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encima de él había serafines.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Above it stood seraphim;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what body part of a man will have respect for the Holy One of Israel?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¿qué partes del cuerpo del hombre contemplarán al Santo de Israel?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quelle partie du corps d’un homme aura du respect pour le Saint d’Israël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brought over them the waters of the rivers?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hizo pasar sobre ellos aguas de ríos?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Qui a fait venir sur eux les eaux des fleuves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The children of Israel had not been mindful of whom?  Be specific.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¿de quién no se acordaron los hijos de Israel? Sea específico.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17:10, les enfants d'Israël n'avaient pas pensé à qui ? Soyez précis.</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הִנֵּ֣ה אֲדֹנָי֩ מַעֲלֶ֨ה</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va faire monter</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por tanto, que el Señor hace subir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therefore, behold, the Lord brings up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the harvester reaping heads of grain with his what?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del segador que recoge espigas con su ¿qué?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punition future de Jacob au moissonneur récoltant des épis de blé avec quoi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וּזְרֹע֖וֹ שִׁבֳּלִ֣ים יִקְצ֑וֹר</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son bras coupe les épis;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su brazo siega las espigas;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reaps the heads with his arm;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cities?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hizo Lucero con las ciudades?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dans les villes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וְעָרָ֣יו הָרָ֑ס</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ravageait les villes,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asoló sus ciudades,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destroyed its cities,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words are used to describe the people’s preference for Rezin and Remaliah’s son instead of the waters of Shiloah?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¿quién le habló a Isaías acerca del pueblos que desechó las aquas de Siloé?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quels mots sont utilisés pour décrire la préférence du peuple pour Retsin et le fils de Remaliah plutôt que pour les eaux de Siloé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 מָאַס֙ הָעָ֣ם הַזֶּ֔ה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ce peuple a méprisé</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desechó este pueblo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"Inasmuch as these people refused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rod?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el bastón?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d'une verge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כְּהָנִ֥יף שֵׁ֙בֶט֙ וְאֶת־מְרִימָ֔יו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la verge faisait mouvoir celui qui la lève,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el bastón levantara al que lo levanta!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if a rod could wield itself against those who lift it up,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how many olives would be left at the top of the uppermost bough?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 punta de la rama se compara el castigo venidero de Jacob?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la punition à venir de Jacob au nombre d’oliviers qui resteraient au sommet de la branche la plus haute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וְצ֥וּר מָעֻזֵּ֖ךְ לֹ֣א זָכָ֑רְתְּ</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t'es pas souvenu du rocher de ton refuge.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te acordaste de la roca de tu refugio.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not been mindful of the Rock of your stronghold,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why does the Lord of hosts gather together the nations?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¿por qué Jehová de los ejércitos pasa revista?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pourquoi L'Éternel des armées rassemble-t-il les nations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 מִלְחָמָֽה׃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l'armée qui va combattre.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las tropas para la batalla!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army for battle.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all the kings of the nations do what?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el seol hace que todos los reyes de las naciones hagan ¿qué?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faire quoi à tous les rois des nations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הֵקִים֙ מִכִּסְאוֹתָ֔ם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fait lever de leurs trônes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hizo levantar de sus sillas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has raised up from their thrones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Who may they rob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 quién se le podrá robar?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Qui pourront-ils voler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וְאֶת־יְתוֹמִ֖ים יָבֹֽזּוּ׃</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orphelins leur butin!</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robar a los huérfanos!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that they may rob the fatherless.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other three things will be done by those who say something like: is this the man who shook kingdoms?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otras tres cosas harán quienes digan algo como: "¿Es este aquel varón que trastornaba los reinos?"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trois autres choses que feront ceux qui disent quelque chose comme : est-ce là l’homme qui a ébranlé les royaumes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רֹאֶ֙יךָ֙ אֵלֶ֣יךָ יַשְׁגִּ֔יחוּ אֵלֶ֖יךָ יִתְבּוֹנָ֑נוּ</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te voient fixent sur toi leurs regards, Ils te considèrent attentivement:</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hacia ti los que te vean; te contemplarán, diciendo: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see you will gaze at you, And consider you, saying: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what 2 qualities describe the whole earth when the Lord has broken the staff of the wicked?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¿cuáles son las dos cualidades que describen a toda la tierra cuando Jehová ha quebrado el bastón de los impíos?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quelles sont les deux qualités qui décrivent la terre entière lorsque L'Éternel a brisé le bâton des méchants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what's in the heart of Assyria to do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pensará Asiria que hacer?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10:7, que se passe-t-il dans le cœur de l'Assyrie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שָׁקְטָ֖ה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jouit du repos et de la paix;</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en reposo y en paz.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at rest and quiet;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What does the Lord bring over them?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¿qué trae el Señor sobre ellos?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Au sens figuré, qu’est-ce que le Seigneur leur réserve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עֲלֵיהֶ֜ם אֶת־מֵ֣י הַנָּהָ֗ר</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eaux du fleuve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aguas de ríos,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them The waters of the River,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be burned and devoured in one day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será abrasado y consumido en un día?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Qu'est-ce qui sera brûlé et dévoré en un seul jour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שִׁית֥וֹ וּשְׁמִיר֖וֹ</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épines et ses ronces,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cardos y sus espinos.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thorns and his briers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Which king has died when Isaiah had his vision?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rey murió cuando Isaías tuvo su visión?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quel roi est mort quand Ésaïe a eu sa vision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עֻזִּיָּ֔הוּ</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 du roi Ozias,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Uzías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year that King Uzziah died,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how many olives in its most fruitful branches?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las ramas más fructíferas se compara el castigo venidero de Jacob?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combien d’oliviers dans ses branches les plus fructueuses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Fill in the blank:  Let__________ be your ____________And let ____________be your _______________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completa el espacio en blanco: sea ____ vuestro _________, y ____ sea vuestro _______.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remplissez le vide : C'est ___ que vous _____ ________ et ________.</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לְהַשְׁמִ֣יד בִּלְבָב֔וֹ וּלְהַכְרִ֥ית גּוֹיִ֖ם לֹ֥א מְעָֽט׃</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songe qu'à détruire, Qu'à exterminer les nations en foule.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su pensamiento será desarraigar y arrasar una nación tras otra.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is in his heart to destroy, And cut off not a few nations.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מוֹרַאֲכֶ֖ם וְה֥וּא מַֽעֲרִֽצְכֶֽם׃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lui que vous devez craindre et redouter.</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él vuestro temor, y él sea vuestro miedo.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Him be your fear, And let Him be your dread.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kind of nation shall God send Assyria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clase de nación enviará Dios a Asiria?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quelle nation Dieu enverrait-il l’Assyrie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בְּג֤וֹי חָנֵף֙ אֲשַׁלְּחֶ֔נּוּ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lâché contre une nation impie,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mandaré contra una nación pérfida;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send him against an ungodly nation,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did the seraphim do with the live coal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hizo el serafín con el carbón encendido?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qu'ont fait les séraphins avec les charbons ardents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וַיַּגַּ֣ע עַל־פִּ֔י וַיֹּ֕אמֶר הִנֵּ֛ה נָגַ֥ע זֶ֖ה עַל־שְׂפָתֶ֑יךָ</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toucha ma bouche, et dit: Ceci a touché tes lèvres;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Tocando con él sobre mi boca, dijo: —He aquí que esto tocó tus labios,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touched my mouth with it, and said: "Behold, this has touched your lips;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2025-11-12T13:51:38Z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