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who selects the soldiers from the nations to form the army?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¿quién pasa revista a las tropas de las naciones para formar el ejército?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qui choisit les soldats parmi les nations pour former l’armée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יְהוָ֣ה צְבָא֔וֹת מְפַקֵּ֖ד</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 passe en revue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pasa revista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musters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6:3, what is full of God's glory?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6:3, ¿qué está lleno de la gloria de Dios?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6:3, qu’est-ce qui est rempli de la gloire de Dieu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כָל־הָאָ֖רֶץ כְּבוֹדֽוֹ׃</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toute la terre est pleine de sa gloire!</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¡Toda la tierra está llena de su gloria!»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whole earth is full of His glory!"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would be their prey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¿quiénes serían despojados?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serait leur proie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לִהְי֤וֹת אַלְמָנוֹת֙ שְׁלָלָ֔ם</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faire des veuves leur proie,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despojar a las viudas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widows may be their prey,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14:9, "hell" stirs up which specific dead people to meet "Babylon"?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14:9, ¿a qué muertos específicos incita el seol para que recibir a “Babilonia”?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14:9, « l’enfer » incite quelles personnes décédées spécifiques à rencontrer « Babylone »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כָּל־עַתּ֣וּדֵי אָ֔רֶץ</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tous les grands de la terre,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todos los grandes de la tierra,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All the chief ones of the earth;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8:14, What will the Lord of hosts be?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8:14, ¿qué será Jehová de los ejércitos?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8:14, que sera l’Éternel des armées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לְמִקְדָּ֑שׁ</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sera un sanctuaire,</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él será por santuario;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be as a sanctuary,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17:9, in that day what will be as a forsaken bough and an uppermost branch?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17:9, en aquel día, ¿qué será como los frutos que quedan en los renuevos y en las ramas?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17:9, en ce jour-là, qu’y aura-t-il comme un rameau abandonné et comme une branche supérieure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יִהְי֣וּ׀ עָרֵ֣י מָעֻזּ֗וֹ כַּעֲזוּבַ֤ת הַחֹ֙רֶשׁ֙</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ses villes fortes seront Comme des débris dans la forêt</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sus ciudades fortificadas serán como los frutos que quedan en los renuevos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his strong cities will be as a forsaken bough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17:11, Isaiah describes the coming day of harvest as a day of what two things? (2 points)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17:11, Isaías describe el próximo día de la cosecha como un día de ¿qué dos cosas? (2 puntos)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17:11, Ésaïe décrit le jour de la moisson à venir comme un jour de quelles deux choses ? (2 points)</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נַחֲלָ֖ה וּכְאֵ֥ב אָנֽוּשׁ׃ ס</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moment de la jouissance: Et la douleur est sans remède.</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el día de la angustia y del dolor desesperado.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 of grief and desperate sorrow.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13:2, What is the reason for lifting up a banner, raising one's voice, and waving one's hand?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13:2, ¿Cuál es el propósito de levantar bandera, alzar la voz y alzar la mano?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13:2, quelle est la raison pour laquelle on élève une bannière, on élève la voix et on agite la main ?</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וְיָבֹ֖אוּ פִּתְחֵ֥י נְדִיבִֽים׃</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qu'ils franchissent les portes des tyrans!</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entren por puertas de jefes.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may enter the gates of the nobles.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8:11, With what does Isaiah say God spoke with him? Be specific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8:11, ¿de qué manera dice Isaías que Dios le habló? Sea específico.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8:11, de quoi Dieu lui a-t-il parlé ? Soyez précis.</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כֹ֨ה אָמַ֧ר יְהוָ֛ה אֵלַ֖י כְּחֶזְקַ֣ת הַיָּ֑ד</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Ainsi m'a parlé l'Éternel, quand sa main me saisit,</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Jehová me habló de esta manera con mano fuerte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Lord spoke thus to me with a strong hand,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6:5, God is the Lord of What?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6:5, ¿Dios es Jehová de qué?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6:5, Dieu est le Seigneur de quoi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אֶת־הַמֶּ֛לֶךְ יְהוָ֥ה צְבָא֖וֹת</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Jehová de los ejércitos.»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 of hosts."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14:12, from where did Lucifer come?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14:12, ¿desde dónde vino Lucero?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Isaïe 14:12, d’où vient l’Astre brillant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אֵ֛יךְ נָפַ֥לְתָּ מִשָּׁמַ֖יִם</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 voilà tombé du ciel,</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caíste del cielo,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"How you are fallen from heaven,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17:12, the rushing of what is compared to the rushing of mighty waters?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17:12, ¿con qué se comprara el bramido de muchas aguas?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17:12, le ruissellement de quoi est comparé au ruissellement des eaux puissantes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וּשְׁא֣וֹן לְאֻמִּ֔ים</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Quel tumulte de nations!</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ese bramar de naciones,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the rushing of nations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6:11, The Lord told Isaiah that this people would not return and be healed until what are without a man?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6:11, ¿hasta que no haya hombre en qué lugares no se convertirá ni será sanado este pueblo?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6:11, le Seigneur a dit à Ésaïe que ce peuple ne reviendrait pas et ne serait pas guéri jusqu'à ce que nous soyons sans homme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וּבָתִּים֙ מֵאֵ֣ין אָדָ֔ם</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n'y ait personne dans les maisons,</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haya hombre en las casas,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houses are without a man,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17:4,What was going to happen to the flesh of Jacob in the future?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17:4, ¿Qué iba a pasar con la carne de Jacob en el futuro?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17:4, qu’allait-il arriver à la chair de Jacob dans le futur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וּמִשְׁמַ֥ן בְּשָׂר֖וֹ יֵרָזֶֽה׃</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graisse de sa chair s'évanouira.</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enflaquecerá la gordura de su carne.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fatness of his flesh grow lean.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14:13, the son of the morning said he would sit on the mount of the congregation where?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14:13, el hijo de la mañana dijo que se sentaría en el monte del testimonio. ¿dónde?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14:13, le fils du matin a dit qu'il s'assiérait sur la montagne de l'assemblée où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בְּיַרְכְּתֵ֥י צָפֽוֹן׃</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l'extrémité du septentrion;</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extremos del norte;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On the farthest sides of the north;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13:3, In addition to the mighty ones for my anger, who has God called to join His side to punish the world for its evil?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13:3, Además de los valientes de me ira, ¿a quiénes ha llamado Dios para unirse a Su lado para castigar al mundo por su maldad?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13:3, Outre les puissants de ma colère, qui Dieu a-t-il appelé à se joindre à lui pour punir le monde de sa méchanceté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18:1, where is the land shadowed with buzzing wings?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18:1, ¿dónde está la tierra del zumbido de alas?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18:1, où se trouve la terre ombragée par le bourdonnement des ailes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מֵעֵ֖בֶר לְנַֽהֲרֵי־כֽוּשׁ׃</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delà des fleuves de l'Éthiopie!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que está tras los ríos de Etiopía,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is beyond the rivers of Ethiopia,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Assyria said he put down the inhabitants like what?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¿cómo dijo Asiria que derribó los pueblos?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l'Assyrie a dit qu'il avait réprimé les habitants comme quoi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וְאוֹרִ֥יד כַּאבִּ֖יר יוֹשְׁבִֽים׃</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un héros, j'ai renversé ceux qui siégeaient sur des trônes;</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derribé como un valiente a los que estaban sentados.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have put down the inhabitants like a valiant man.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 What kind of witnesses does the Lord say he will take for himself ?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 ¿qué clase de testigos dice Jehová que tomará para sí?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 Quel genre de témoins le Seigneur dit-il qu’il prendra pour lui-même ?</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וְאָעִ֣ידָה לִּ֔י עֵדִ֖ים נֶאֱמָנִ֑ים</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pris avec moi des témoins dignes de foi,</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junté conmigo por testigos fieles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take for Myself faithful witnesses to record,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 Against what city did Isaiah have a burden?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 ¿sobre qué ciudad tenía Isaías una profecía?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 contre quelle ville Ésaïe avait-il un fardeau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מַשָּׂ֖א דַּמָּ֑שֶׂק</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Oracle sur Damas.</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Profecía sobre Damasco: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burden against Damascus.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Who is the rod of God's anger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¿quién es la vara del furor de Dios?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10:5, Qui est la verge de la colère de Dieu</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אַשּׁ֖וּר</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l'Assyrien,</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Asiria!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Assyria,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אֲנִ֥י צִוֵּ֖יתִי לִמְקֻדָּשָׁ֑י</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J'ai donné des ordres à ma sainte milice,</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Yo mandé a mis consagrados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have commanded My sanctified ones;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The king of Assyria will fill the breadth of whose land?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¿el rey de Asiria llenará la anchura de la tierra de quién?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le roi d’Assyrie remplira l’étendue du pays de qui ?</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עִמָּ֥נוּ אֵֽל׃ ס</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ô Emmanuel!</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Emanuel.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Immanuel.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 what will strangers do when they join with Israel?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 ¿qué harán los extranjeros cuando se unan a Israel?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14:1, que feront les étrangers lorsqu’ils se joindront à Israël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וְנִסְפְּח֖וּ עַל־בֵּ֥ית יַעֲקֹֽב׃</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s'uniront à la maison de Jacob.</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se agregarán a la familia de Jacob.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will cling to the house of Jacob.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14:20, Lucifer will not be honored in his death because he did what two things?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14:20, Lucero no será honrado en su muerte porque hizo ¿qué dos cosas?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14:20, Astre brillant ne sera pas honoré dans sa mort parce qu’il a fait quelles deux choses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כִּֽי־אַרְצְךָ֥ שִׁחַ֖תָּ עַמְּךָ֣ הָרָ֑גְתָּ</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tu as détruit ton pays, tu as fait périr ton peuple: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destruiste tu tierra, mataste a tu pueblo.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you have destroyed your land And slain your people.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8:4, What will happen before the child speaks ?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8:4, ¿qué sucederá antes de que el niño hable?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8:4, que se passera-t-il avant que l’enfant parle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 אֶת־חֵ֣יל דַּמֶּ֗שֶׂק וְאֵת֙ שְׁלַ֣ל שֹׁמְר֔וֹן</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emportera devant le roi d'Assyrie les richesses de Damas</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quitada la riqueza de Damasco y los despojos de Samaria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riches of Damascus and the spoil of Samaria will be taken away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Where will the Lord of hosts kindle a burning?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¿dónde encenderá Jehová de los ejércitos una hoguera?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10:16, Où l'Éternel des armées allumera-t-il un feu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Where will the king of Assyria pass through and overflow?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¿Por dónde pasará el rey de Asiria, y cómo inundará y seguirá creciendo?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Où le roi d’Assyrie passera-t-il et débordera-t-il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כְּבֹד֛וֹ</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sous sa magnificence,</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debajo de su gloria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under his glory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the people who used to oppress Israel will be to them?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¿el pueblo que oprimía a Israel será para ellos?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le peuple qui opprimait Israël sera-t-il pour eux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לַעֲבָדִ֖ים וְלִשְׁפָח֑וֹת</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serviteurs et comme servantes;</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siervos y criadas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servants and maids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13:4, in what type of geological area is the noise of a multitude heard?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13:4, ¿en qué tipo de zona geológica se oye el estruendo de multitud?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13:4, dans quel type de zone géologique entend-on le bruit d’une multitude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בֶּֽהָרִ֖ים</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montagnes,</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montes,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mountains,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6:10, what part of the body did the Lord say should become dull?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6:10, ¿qué parte del cuerpo dijo el Señor que debía embotarse?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6:10, quelle partie du corps le Seigneur a-t-il dit qui devrait devenir terne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הַשְׁמֵן֙ לֵב־הָעָ֣ם הַזֶּ֔ה</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Rends insensible le coeur de ce peuple,</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Embota el corazón de este pueblo,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"Make the heart of this people dull,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17:7, After the punishment of Jacob, a man's eyes will have respect for whom?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17:7, después del castigo de Jacob, ¿a quién contemplarán los ojos del hombre?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17:7, Après le châtiment de Jacob, les yeux de l'homme auront du respect pour qui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וְעֵינָ֕יו אֶל־קְד֥וֹשׁ יִשְׂרָאֵ֖ל תִּרְאֶֽינָה׃</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ses yeux se tourneront vers le Saint d'Israël;</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ojos contemplarán al Santo de Israel.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his eyes will have respect for the Holy One of Israel.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What is not turned away ?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¿qué no ha cesado?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Qu'est-ce qui n'est pas détourné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וְחָלַ֤ף בִּֽיהוּדָה֙ שָׁטַ֣ף וְעָבַ֔ר</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pénétrera dans Juda, il débordera et inondera,</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pasando por Judá, inundará y seguirá creciendo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pass through Judah, He will overflow and pass over,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8:8, What will the stretching out of his wings fill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8:8, ¿Qué llenará el extender sus alas?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8:8, Que remplira le déploiement de ses ailes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מְלֹ֥א רֹֽחַב־אַרְצְךָ֖</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Remplira l'étendue de ton pays,</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llenará la anchura de tu tierra,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fill the breadth of Your land,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6:8, Isaiah heard the voice of the Lord asking what 2 questions?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6:8, Isaías escuchó la voz del Señor que le hacía ¿qué dos preguntas?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6:8, Ésaïe a entendu la voix du Seigneur poser quelles sont les deux questions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וָאֶשְׁמַ֞ע אֶת־ק֤וֹל אֲדֹנָי֙ אֹמֵ֔ר אֶת־מִ֥י אֶשְׁלַ֖ח וּמִ֣י יֵֽלֶךְ־לָ֑נוּ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J'entendis la voix du Seigneur, disant: Qui enverrai-je, et qui marchera pour nous?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Después oí la voz del Señor, que decía: —¿A quién enviaré y quién irá por nosotros?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Also I heard the voice of the Lord, saying: "Whom shall I send, And who will go for Us?"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17:14, at what time will trouble come?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17:14, ¿a qué tiempo aparece el terror?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17:14, à quel moment les ennuis surviendront-ils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לְעֵ֥ת עֶ֙רֶב֙ וְהִנֵּ֣ה בַלָּהָ֔ה</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vient le soir, voici, c'est une ruine soudaine;</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tiempo de la tarde, he aquí el terror;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behold, at eventide, trouble!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8:3, what happened after Isaiah went to the prophetess?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8:3, ¿qué sucedió después de que Isaías llegó a la profetisa?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8:3, que s’est-il passé après qu’Ésaïe soit allé voir la prophétesse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וַתַּ֖הַר וַתֵּ֣לֶד בֵּ֑ן</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 conçut, et elle enfanta un fils.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cual concibió y dio a luz un hijo.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she conceived and bore a son.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8:7, What does the Lord bring over them?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8:7, ¿qué trae el Señor sobre ellos?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8:7, Au sens figuré, qu’est-ce que le Seigneur leur réserve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 in what place will the oppressors of Israel be their servants?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 ¿en qué lugar los opresores de Israel serán sus siervos?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 dans quel lieu les oppresseurs d’Israël seront-ils leurs serviteurs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עֲלֵיהֶ֜ם אֶת־מֵ֣י הַנָּהָ֗ר</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eaux du fleuve</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ellos aguas de ríos,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over them The waters of the River,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Among whom shall they fall ?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¿entre quiénes caerán?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10:4, Parmi qui tomberont-ils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וְתַ֥חַת הֲרוּגִ֖ים יִפֹּ֑לוּ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autres tomberont parmi les morts.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caerán entre los muertos.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shall fall among the slain."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10:15, several impossible things are mentioned.  What does it say about a rod?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10:15, se mencionan varias cosas imposibles. ¿Qué dice sobre el bastón?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10:15, plusieurs choses impossibles sont mentionnées. Que dit-on à propos d'une verge ?</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כְּהָנִ֥יף שֵׁ֙בֶט֙ וְאֶת־מְרִימָ֔יו</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si la verge faisait mouvoir celui qui la lève,</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si el bastón levantara al que lo levanta!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if a rod could wield itself against those who lift it up,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14:15, the one who said he would be like the Most High is brought to where? Provide both descriptions. (2 points)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14:15, ¿adónde fue llevado aquel que dijo que sería semejante al Altísimo? Proporcione ambas descripciones. (2 puntos)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14:15, où est amené celui qui a dit qu'il serait semblable au Très Haut? Donnez les deux descriptions. (2 points)</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 אֶל־שְׁא֛וֹל תּוּרָ֖ד אֶל־יַרְכְּתֵי־בֽוֹר׃</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tu as été précipité dans le séjour des morts, Dans les profondeurs de la fosse.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tú derribado eres hasta el seol, a lo profundo de la fosa.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Yet you shall be brought down to Sheol, To the lowest depths of the Pit.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What has my hand found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¿qué ha hallado mi mano?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Qu'a trouvé ma main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מָצְאָ֣ה יָדִ֔י לְמַמְלְכֹ֖ת הָאֱלִ֑יל</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ma main a atteint les royaumes des idoles,</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mi mano alcanzó los reinos de los ídolos,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my hand has found the kingdoms of the idols,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the fire do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hará la llama?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 fera le feu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 אַדְמַ֣ת יְהוָ֔ה</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 pays de l'Éternel,</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tierra de Jehová.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land of the Lord;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וּבָעֲרָ֗ה וְאָֽכְלָ֛ה</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consumera et dévorera</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abrase y consuma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 will burn and devour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6:9, Fill in the blank:  Keep on _____but do not _______________; Keep on __________, but do not _________________________.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6:9, completa el espacio en blanco: _____ bien, y no ___________; _____ por cierto, pero no _______________.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6:9, remplissez le vide : Vous ________, et vous ne __________ __________; Vous _______, et vous ne ______ _______.</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שִׁמְע֤וּ שָׁמ֙וֹעַ֙ וְאַל־תָּבִ֔ינוּ וּרְא֥וּ רָא֖וֹ וְאַל־תֵּדָֽעוּ׃</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entendrez, et vous ne comprendrez point; Vous verrez, et vous ne saisirez point.</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“Oíd bien, y no entendáis; ved por cierto, pero no comprendáis.”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‘Keep on hearing, but do not understand; Keep on seeing, but do not perceive.’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when you tell the Lord that he was angry with you, what 2 things will you say about his relationship with you now?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cuando le dices a Jehová que se enojó contigo, ¿qué dos cosas le dices ahora acerca de su relación contigo?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12:1, lorsque vous dites au Seigneur qu’il était en colère contre vous, quelles sont les deux choses que vous direz à propos de sa relation avec vous maintenant ?</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 אַפְּךָ֖ וּֽתְנַחֲמֵֽנִי׃</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Ta colère s'est apaisée, et tu m'as consolé.</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tu indignación se apartó y me has consolado.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anger is turned away, and You comfort me.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2025-11-12T13:51:56Z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