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Isaiah heard the voice of the Lord asking what 2 questions?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Isaías escuchó la voz del Señor que le hacía ¿qué dos preguntas?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Ésaïe a entendu la voix du Seigneur poser quelles sont les deux questions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וָאֶשְׁמַ֞ע אֶת־ק֤וֹל אֲדֹנָי֙ אֹמֵ֔ר אֶת־מִ֥י אֶשְׁלַ֖ח וּמִ֣י יֵֽלֶךְ־לָ֑נוּ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J'entendis la voix du Seigneur, disant: Qui enverrai-je, et qui marchera pour nous?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oí la voz del Señor, que decía: —¿A quién enviaré y quién irá por nosotros?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heard the voice of the Lord, saying: "Whom shall I send, And who will go for Us?"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God is the Lord of What?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¿Dios es Jehová de qué?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Dieu est le Seigneur de quoi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אֶת־הַמֶּ֛לֶךְ יְהוָ֥ה צְבָא֖וֹת</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the seraphim use to take the live coal?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usaron los serafines para tomar el carbón encendido?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qu’ont utilisé les séraphins pour prendre les charbons ardents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בְּמֶ֨לְקַחַ֔יִם לָקַ֖ח מֵעַ֥ל הַמִּזְבֵּֽחַ׃</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avait prise sur l'autel avec des pincettes.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tomado del altar con unas tenazas.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had taken with the tongs from the altar.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bow down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 se inclinarán?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se prosterneront-ils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כָרַע֙ תַּ֣חַת אַסִּ֔יר</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uns seront courbés parmi les captifs,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entre los presos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bow down among the prisoners,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what stood above the throne?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¿qué había por encima del trono?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qu’est-ce qui se trouvait au-dessus du trône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שְׂרָפִ֨ים עֹמְדִ֤ים׀ מִמַּ֙עַל֙ ל֔וֹ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séraphins se tenaient au-dessus de lui;</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encima de él había serafines.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Above it stood seraphim;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did the seraphim do with the live coal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hizo el serafín con el carbón encendido?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qu'ont fait les séraphins avec les charbons ardents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וַיַּגַּ֣ע עַל־פִּ֔י וַיֹּ֕אמֶר הִנֵּ֛ה נָגַ֥ע זֶ֖ה עַל־שְׂפָתֶ֑יךָ</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toucha ma bouche, et dit: Ceci a touché tes lèvres;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Tocando con él sobre mi boca, dijo: —He aquí que esto tocó tus labios,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touched my mouth with it, and said: "Behold, this has touched your lips;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What will the Lord punished in Assyria ? (2 points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¿Qué castigará el Señor en Asiria? (2 puntos)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Que punira l'Éternel en Assyrie ? (2 points)</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אֶפְקֹ֗ד עַל־פְּרִי־גֹ֙דֶל֙ לְבַ֣ב מֶֽלֶךְ־אַשּׁ֔וּר וְעַל־תִּפְאֶ֖רֶת ר֥וּם עֵינָֽיו׃</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roi d'Assyrie pour le fruit de son coeur orgueilleux, Et pour l'arrogance de ses regards hautains.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castigará el fruto de la soberbia del corazón del rey de Asiria y la arrogante altivez de sus ojos.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say, "I will punish the fruit of the arrogant heart of the king of Assyria, and the glory of his haughty looks."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burning be like which the Lord will kindle?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¿cómo será la hoguera que encenderá Jehová?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à quoi ressemblera le feu que le Seigneur allumera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כִּיק֥וֹד אֵֽשׁ׃</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l'embrasement d'un feu.</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ardor de fuego.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 of a fire.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who cried to another say?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dijo uno de los serafines que clamaba a otro?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dit l’un des séraphins qui criait à un autre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 יְהוָ֣ה צְבָא֑וֹת</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 est l'Éternel des armées!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Jehová de los ejércitos!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is the Lord of hosts;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that helps them realize that their glory will benefit no one they care about.  What question is asked?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a quienes les quitan lo que es justo a los pobres del pueblo de Dios se les plantea una pregunta que les ayuda a comprender que su gloria no beneficiará a nadie que les importe. ¿Qué pregunta se plantea?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 qui les aide à comprendre que leur gloire ne profitera à personne. Quelle question est posée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וְאָ֥נָה תַעַזְב֖וּ כְּבוֹדְכֶֽם׃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où laisserez-vous votre gloire?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dónde dejaréis vuestras riquezas?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where will you leave your glory?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is full of God's glory?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está lleno de la gloria de Dios?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qu’est-ce qui est rempli de la gloire de Dieu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כָל־הָאָ֖רֶץ כְּבוֹדֽוֹ׃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 est pleine de sa gloire!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está llena de su gloria!»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is full of His glory!"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did Assyria say he has gathered?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dijo Asiria que se apoderó?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que l’Assyrie a dit avoir rassemblé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 אֲנִ֣י אָסָ֑פְתִּי</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ramassé toute la terre: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me apoderé yo de toda la tierra,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gathered all the earth;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staff?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la vara?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 bâton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כְּהָרִ֥ים מַטֶּ֖ה לֹא־עֵֽץ׃</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le bâton soulevait celui qui n'est pas du bois!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levantara la vara al que no es un leño!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if a staff could lift up, as if it were not wood!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people will God give Assyria charge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pueblo encargará Jehová a Asiria?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 peuple Dieu accusera-t-il l’Assyrie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וְעַל־עַ֥ם עֶבְרָתִ֖י אֲצַוֶּ֑נּוּ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fait marcher contre le peuple de mon courroux,</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pueblo de mi ira la enviaré,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against the people of My wrath I will give him charge,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What is Assyria called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¿Cómo se describe a Asiria?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10:5, comment s'appelle l'Assyrie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are the forest and field compared to after being consumed by fire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¿con qué se compara el fin de la gloria de su bosque y de su campo fértil?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10:18, à quoi sont comparés la forêt et le champ après avoir été consumés par le feu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כִּמְסֹ֥ס נֹסֵֽס׃</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d'un malade, qui tombe en défaillance.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 a ser como abanderado en derrota.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as when a sick man wastes away.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been found like a nest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se ha encontrado como un nido?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qu'est-ce qui a été trouvé comme nid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לְחֵ֣יל הָֽעַמִּ֔ים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richesses des peuples,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riquezas de los pueblos.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the people,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Assyria said he would to to Jerusalem and her idols as he had done to what?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¿Asiria dijo que haría a Jerusalén y a sus ídolos lo mismo que había hecho a qué?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l’Assyrien a dit qu’il ferait à Jérusalem et à ses idoles comme il avait fait à quoi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כַּאֲשֶׁ֥ר עָשִׂ֛יתִי לְשֹׁמְר֖וֹן וְלֶאֱלִילֶ֑יהָ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fait à Samarie et à ses idoles,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hice a Samaria y a sus ídolos,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 have done to Samaria and her idols,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done to their treasuries?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hecho con sus tesoros?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fait à leurs trésors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׳וַעֲתִידֹתֵיהֶם׳ ״וַעֲתוּדֽוֹתֵיהֶם֙״ שׁוֹשֵׂ֔תִי</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pillé leurs trésors,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saqueé sus tesoros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robbed their treasuries;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purged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ha sido limpiado?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qu’est-ce qui a été purgé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וְחַטָּאתְךָ֖ תְּכֻפָּֽר׃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ton péché est expié.</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limpio tu pecado.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sin purged."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שֵׁ֣בֶט אַפִּ֑י וּמַטֶּה־ה֥וּא בְיָדָ֖ם זַעְמִֽי׃</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verge de ma colère! La verge dans sa main, c'est l'instrument de ma fureur.</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Vara y bastón de mi furor, en su mano he puesto mi ira.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rod of My anger And the staff in whose hand is My indignation.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what will happen to the rest of the trees of his forest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¿qué pasará con el resto de los árboles de su bosque?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10:19, qu'arrivera-t-il au reste des arbres de sa forêt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עֵ֛ץ יַעְר֖וֹ מִסְפָּ֣ר יִֽהְי֑וּ וְנַ֖עַר יִכְתְּבֵֽם׃ פ</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des arbres de sa forêt pourra être compté, Et un enfant en écrirait le nombre.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árboles que queden en su bosque serán en número tan escaso que hasta un niño los pueda contar.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rest of the trees of his forest Will be so few in number That a child may write them.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Isaiah asked what will they do in this specific day. What day is he talking about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Isaías preguntó qué harían en ese día específico. ¿A qué día se refiere?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Ésaïe demande ce qu'ils feront ce jour-là. De quel jour parle-t-il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וּמַֽה־תַּעֲשׂוּ֙ לְי֣וֹם פְּקֻדָּ֔ה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ferez-vous au jour du châtiment,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haréis en el día del castigo?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you do in the day of punishment,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fall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quiénes caerán?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tomberont-ils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הֲרוּגִ֖ים יִפֹּ֑לוּ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autres tomberont parmi les morts.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caerán entre los muertos.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fall among the slain."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did Isaiah say about himself?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dijo Isaías acerca de sí mismo?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qu’a dit Ésaïe à propos de lui-même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אֽוֹי־לִ֣י כִֽי־נִדְמֵ֗יתִי כִּ֣י אִ֤ישׁ טְמֵֽא־שְׂפָתַ֙יִם֙ אָנֹ֔כִי</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je dis: Malheur à moi! je suis perdu, car je suis un homme dont les lèvres sont impures,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dije: «¡Ay de mí que soy muerto!, porque siendo hombre inmundo de labios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said: "Woe is me, for I am undone! Because I am a man of unclean lips,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Assyria said he found the riches of the people, as one gathers what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Asiria dijo que halló las riquezas de los pueblos, como uno recoge ¿qué?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l'Assyrien a dit qu'il a trouvé les richesses du peuple, comme on rassemble quoi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one of the seraphim have in his hand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tenía uno de los serafines en su mano?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qu'avait l'un des séraphins dans sa main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וְכֶאֱסֹף֙ בֵּיצִ֣ים עֲזֻב֔וֹת</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on ramasse des oeufs abandonnés,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recogen los huevos abandonados,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one gathers eggs that are left,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Who is the rod of God's anger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¿quién es la vara del furor de Dios?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10:5, Qui est la verge de la colère de Dieu</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אַשּׁ֖וּר</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l'Assyrien,</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Asiria!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Assyria,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Who did Isaiah see sitting on a throne?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¿A quién vio Isaías sentado sobre un trono?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qui Ésaïe a-t-il vu assis sur un trône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וָאֶרְאֶ֧ה אֶת־אֲדֹנָ֛י יֹשֵׁ֥ב עַל־כִּסֵּ֖א</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vis le Seigneur assis sur un trône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 yo al Señor sentado sobre un trono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saw the Lord sitting on a throne,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did the Lord answer when Isaiah asked how Long?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respondió el Señor cuando Isaías preguntó hasta cuándo?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qu’a répondu le Seigneur quand Ésaïe lui a demandé combien de temps cela prendrait-il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עַ֣ד אֲשֶׁר֩ אִם־שָׁא֨וּ עָרִ֜ים מֵאֵ֣ין יוֹשֵׁ֗ב</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répondit: Jusqu'à ce que les villes soient dévastées Et privées d'habitants;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él: —Hasta que las ciudades estén asoladas y sin morador,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answered: "Until the cities are laid waste and without inhabitant,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taken away?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fue quitada?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6:7, qu’est-ce qui a été enlevé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עֲוֺנֶ֔ךָ</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iniquité est enlevée,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 quitada tu culpa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iniquity is taken away,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who will send leanness among the fat ones?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¿quién enviará sebilidad sobre sus robustos?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qui enverra la maigreur parmi les gras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וּבְיָד֖וֹ רִצְפָּ֑ה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tenant à la main une pierre ardente,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trayendo en su mano un carbón encendido,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having in his hand a live coal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יְשַׁלַּ֨ח הָאָד֜וֹן יְהוָ֧ה צְבָא֛וֹת</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le Seigneur des armées,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el Señor, Jehová de los ejércitos,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the Lord of hosts,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they shall bow down among the prisoners without whom?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se inclinarán entre los presos ¿sin quién?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בִּלְתִּ֤י</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cette question n'est pas dans LSG</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mí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Without Me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do?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hizo uno de los serafines?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fait l’un des séraphins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 זֶ֤ה אֶל־זֶה֙ וְאָמַ֔ר</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criaient l'un à l'autre, et disaient:</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uno al otro daba voces diciendo: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cried to another and said: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FILL IN THE BLANK: Lest they _____ with their _______, And ______ with their ______, And ______ with their _____, And _____ and be________________.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COMPLETE EL ESPACIO EN BLANCO: para que no ___ con sus ____ ni ___ con sus _____ ni su ______ ________, ni __ _________ y haya para él ______.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REMPLISSEZ LE BLANCHIMENT : Pour qu'il ne ____ ______ de ses ____, n'_______ _____ de ses ________, Ne __________ _____ de son _____, Ne se ___________ _____ et ne soit _____ _____.</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פֶּן־יִרְאֶ֨ה בְעֵינָ֜יו וּבְאָזְנָ֣יו יִשְׁמָ֗ע וּלְבָב֥וֹ יָבִ֛ין וָשָׁ֖ב וְרָ֥פָא לֽוֹ׃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Pour qu'il ne voie point de ses yeux, n'entende point de ses oreilles, Ne comprenne point de son coeur, Ne se convertisse point et ne soit point guéri.</a:t>
            </a:r>
            <a:endParaRPr b="0" lang="en-US" sz="30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vea con sus ojos ni oiga con sus oídos ni su corazón entienda, ni se convierta y haya para él sanidad.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see with their eyes, And hear with their ears, And understand with their heart, And return and be healed."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stretched out still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está todavía extendida?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10:4, qu'est-ce qui est encore étendu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what are without a man?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¿hasta que no haya hombre en qué lugares no se convertirá ni será sanado este pueblo?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jusqu'à ce que nous soyons sans homme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boast itself against him who chops with it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¿quién se gloriará contra el que con ella corta?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Qui se glorifierait-il contre celui qui l'utilise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וּבָתִּים֙ מֵאֵ֣ין אָדָ֔ם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personne dans les maisons,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haya hombre en las casas,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houses are without a man,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body parts of Isaiah have seen the King?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partes del cuerpo de Isaías vieron al Rey?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quelles parties du corps d’Ésaïe ont vu le roi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עֵינָֽי׃</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mes yeux ont vu le Roi,</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visto mis ojos al Rey,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my eyes have seen the King,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what does Isaiah said  filled the temple?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dijo Isaías que llenó el Templo?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qu’est-ce qui, selon Ésaïe, remplissait le temple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וְשׁוּלָ֖יו מְלֵאִ֥ים אֶת־הַהֵיכָֽל׃</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pans de sa robe remplissaient le temple.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faldas llenaban el Templo.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train of His robe filled the temple.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Who has removed men far away?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¿Quién echó lejos a los hombres?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Qui a éloigné les hommes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אֶת־הָאָדָ֑ם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l'Éternel</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Jehová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there will be many places in the midst of the land that fit a specific description.  What is this description?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habrá muchos lugares en medio de ella que encajarán en una descripción específica. ¿Cuál es esta descripción?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deviendra le pays après que l'Éternel ait éloigné les hommes?</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וְרַבָּ֥ה הָעֲזוּבָ֖ה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immense désert,</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multiplicado los lugares abandonados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forsaken places are many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words are used to describe the Lord of Hosts?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palabras se utilizan para describir Jehová de los ejércitos?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quels mots sont utilisés pour décrire le Seigneur des armées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הֲיִתְפָּאֵר֙ הַגַּרְזֶ֔ן עַ֖ל הַחֹצֵ֣ב בּ֑וֹ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hache se glorifie-t-elle envers celui qui s'en sert?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gloriará el hacha contra el que con ella corta?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ax boast itself against him who chops with it?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This question makes them realize they have no one to help them when desolation comes. What is this question?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se les hace una pregunta a quienes despojan a los pobres del pueblo de Dios. Esta pregunta les hace comprender que no tienen a nadie que los ayude cuando llega la desolación. ¿Cuál es esta pregunta?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Cette question leur fait comprendre qu'ils n'ont personne pour les aider lorsque la désolation survient. Quelle est cette question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עַל־מִי֙ תָּנ֣וּסוּ לְעֶזְרָ֔ה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qui fuirez-vous, pour avoir du secours,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os acogeréis para que os ayude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will you flee for help?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what's in the heart of Assyria to do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pensará Asiria que hacer?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10:7, que se passe-t-il dans le cœur de l'Assyrie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לְהַשְׁמִ֣יד בִּלְבָב֔וֹ וּלְהַכְרִ֥ית גּוֹיִ֖ם לֹ֥א מְעָֽט׃</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songe qu'à détruire, Qu'à exterminer les nations en foule.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su pensamiento será desarraigar y arrasar una nación tras otra.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is in his heart to destroy, And cut off not a few nations.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2025-11-12T13:50:25Z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