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10:8, Fill in the blank: For he says, Are not my ____________altogether ____________________________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10:8, Complete el espacio en blanco: Porque dice: «Mis __________, ¿no son todos ________?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10:8, remplissez le vide : Car il dit : Mes ______ ne sont-ils pas autant de _____?</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יֹאמַ֑ר הֲלֹ֥א שָׂרַ֛י יַחְדָּ֖ו מְלָכִֽים׃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Mes princes ne sont-ils pas autant de rois?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él dice: «Mis príncipes, ¿no son todos reyes?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says,‘Are not my princes altogether kings?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will the fire consume? (4 points)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¿qué consumirá el fuego? (4 puntos)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10:18, que consumera le feu ? (4 points)</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וּכְב֤וֹד יַעְרוֹ֙ וְכַרְמִלּ֔וֹ מִנֶּ֥פֶשׁ וְעַד־בָּשָׂ֖ר יְכַלֶּ֑ה</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corps et âme, La magnificence de sa forêt et de ses campagnes.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gloria de su bosque y de su campo fértil consumirá por completo, en cuerpo y alma,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consume the glory of his forest and of his fruitful field, Both soul and body;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each seraphim have?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tenía cada serafín?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possédait chaque séraphin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שֵׁ֧שׁ כְּנָפַ֛יִם שֵׁ֥שׁ כְּנָפַ֖יִם לְאֶחָ֑ד</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avaient chacun six ailes;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tenía seis alas: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each one had six wings: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category of people is mentioned here as being robbed of justice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¿qué categoría de personas se menciona como apartadas de la justicia?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catégorie de personnes est mentionnée ici comme étant privée de justice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לְהַטּ֤וֹת מִדִּין֙ דַּלִּ֔ים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refuser justice aux pauvres,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apartar del juicio a los pobres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rob the needy of justice,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Who may they rob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 quién se le podrá robar?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Qui pourront-ils voler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וְאֶת־יְתוֹמִ֖ים יָבֹֽזּוּ׃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orphelins leur butin!</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robar a los huérfanos!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that they may rob the fatherless.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How did Isaiah describe the throne?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¿Cómo describió Isaías el trono?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comment Ésaïe a-t-il décrit le trône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רָ֣ם וְנִשָּׂ֑א</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très élevé,</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alto y sublime,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high and lifted up,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flew to Isaiah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voló hacia Isaías?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Qu'est-ce qui a volé vers Ésaïe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אֶחָד֙ מִן־הַשְּׂרָפִ֔ים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l'un des séraphins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uno de los serafines,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one of the seraphim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Holy one for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¿para qué servirá el Santo?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à quoi servira le Saint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וּקְדוֹשׁ֖וֹ לְלֶהָבָ֑ה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Saint une flamme,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Santo por llama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Holy One for a flame;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would be their prey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¿quiénes serían despojados?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serait leur proie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לִהְי֤וֹת אַלְמָנוֹת֙ שְׁלָלָ֔ם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faire des veuves leur proie,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despojar a las viudas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widows may be their prey,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The Lord will give Assyria charge to do what 3 things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¿Jehová le dará a Asiria el mandato de hacer qué tres cosas?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le Seigneur donnera à l'Assyrie la charge de faire quelles sont les trois choses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לִשְׁלֹ֤ל שָׁלָל֙ וְלָבֹ֣ז בַּ֔ז ׳וּלְשִׂימוֹ׳ ״וּלְשׂוּמ֥וֹ״ מִרְמָ֖ס כְּחֹ֥מֶר חוּצֽוֹת׃</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 se livre au pillage et fasse du butin, Pour qu'il le foule aux pieds comme la boue des rues.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quite los despojos y arrebate la presa, y lo ponga para ser pisoteado como lodo de las calles;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seize the spoil, to take the prey, And to tread them down like the mire of the streets.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Among whom will the Lord send leanness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¿entre quiénes enviará Jehová debilidad?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Parmi qui le Seigneur enverra-t-il la maigreur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בְּמִשְׁמַנָּ֖יו רָז֑וֹן</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enverra Le dépérissement parmi ses robustes guerriers;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enviará debilidad sobre sus robustos,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send leanness among his fat ones;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shaken by the seraphim's voice?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cosas se estremecieron con la voz del serafín?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a été ébranlé par la voix des séraphins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וַיָּנֻ֙עוּ֙ אַמּ֣וֹת הַסִּפִּ֔ים מִקּ֖וֹל הַקּוֹרֵ֑א</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furent ébranlées dans leurs fondements par la voix qui retentissait,</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quicios de las puertas se estremecieron con la voz del que clamaba,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posts of the door were shaken by the voice of him who cried out,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not turned away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no ha cesado?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Qu'est-ce qui n'est pas détourné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woe to those who decree unrighteous degrees to rob the needy of justice and to do what?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¡ay de los que dictan leyes injustas para apartar del juicio a los pobres, y para hacer qué!?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malheur à ceux qui décrètent des degrés injustes pour priver les nécessiteux de justice, et pour faire quoi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וְלִגְזֹ֕ל מִשְׁפַּ֖ט עֲנִיֵּ֣י עַמִּ֑י</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ravir leur droit aux malheureux de mon peuple,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privar de su derecho a los afligidos de mi pueblo;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take what is right from the poor of My people,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What did the Lord tell Isaiah to do with the message 'Keep on hearing, but do not understand'?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¿Qué le dijo el Señor a Isaías que hiciera con el mensaje “Oíd bien, y no entendáis”?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qu’est-ce que le Seigneur a dit à Ésaïe de faire avec le message « Continuez à entendre, mais vous ne comprenez pas »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לֵ֥ךְ וְאָמַרְתָּ֖ לָעָ֣ם הַזֶּ֑ה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dit alors: Va, et dis à ce peuple: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—Anda, y dile a este pueblo: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said, "Go, and tell this people: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found like a nest the riches of the people?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riquezas de los pueblos ha hallado semejante a un nido?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qui a trouvé comme un nid les richesses du peuple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question did Isaiah asked the Lord?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pregunta le hizo Isaías al Señor?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quelle question Ésaïe a-t-il posée au Seigneur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עַד־מָתַ֖י אֲדֹנָ֑י</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dis: Jusqu'à quand, Seigneur?</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dije: —¿Hasta cuándo, Señor?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"Lord, how long?"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the seraphim used to cover his face? To cover his feet? To fly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usaban los serafines para cubrirse el rostro? ¿Para cubrirse los pies? ¿Para volar?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le séraphin utilisait-il pour se couvrir le visage ? Pour se couvrir les pieds ? Pour voler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בִּשְׁתַּ֣יִם׀ יְכַסֶּ֣ה פָנָ֗יו וּבִשְׁתַּ֛יִם יְכַסֶּ֥ה רַגְלָ֖יו וּבִשְׁתַּ֥יִם יְעוֹפֵֽף׃</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dont ils se couvraient la face, deux dont ils se couvraient les pieds, et deux dont ils se servaient pour voler.</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dos cubrían sus rostros, con dos cubrían sus pies y con dos volaban.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two he covered his face, with two he covered his feet, and with two he flew.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Hamath compared to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Hamat?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Hamath est-elle comparée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כְאַרְפַּד֙ חֲמָ֔ת</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Hamath comme d'Arpad?</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Hamat como Arfad,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Hamath like Arpad?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rod?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el bastón?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d'une verge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כְּהָנִ֥יף שֵׁ֙בֶט֙ וְאֶת־מְרִימָ֔יו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la verge faisait mouvoir celui qui la lève,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el bastón levantara al que lo levanta!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if a rod could wield itself against those who lift it up,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say should become dull?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embotarse?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a-t-il dit qui devrait devenir terne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הַשְׁמֵן֙ לֵב־הָעָ֣ם הַזֶּ֔ה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Rends insensible le coeur de ce peuple,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Embota el corazón de este pueblo,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the heart of this people dull,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יָדִי֙</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mis la main</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mano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hand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should become heavy?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endurecerse?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devait-il devenir pesant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וְאָזְנָ֥יו הַכְבֵּ֖ד</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Endurcis ses oreilles,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endurece sus oídos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ears heavy,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removed?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quitado?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enlevé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 גְּבוּלֹ֣ת עַמִּ֗ים</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reculé les limites des peuples,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Quité los territorios de los pueblos,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have removed the boundaries of the people,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How did the seraphim get to Isaiah to bring him a live coal?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¿Cómo llegaron los serafines hasta Isaías para traerle un carbón encendido?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comment les séraphins sont-ils arrivés jusqu’à Ésaïe pour lui apporter une braise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וַיָּ֣עָף אֵלַ֗י</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vola vers moi,</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voló hacia mí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flew to me,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What has my hand found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¿qué ha hallado mi mano?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Qu'a trouvé ma main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מָצְאָ֣ה יָדִ֔י לְמַמְלְכֹ֖ת הָאֱלִ֑יל</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ma main a atteint les royaumes des idoles,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mi mano alcanzó los reinos de los ídolos,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my hand has found the kingdoms of the idols,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Samaria compared to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Samaria?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est comparée la Samarie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Which king has died when Isaiah had his vision?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rey murió cuando Isaías tuvo su visión?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quel roi est mort quand Ésaïe a eu sa vision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כְדַמֶּ֖שֶׂק שֹׁמְרֽוֹן׃</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Samarie comme de Damas?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Samaria como Damasco?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Samaria like Damascus?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did the Lord say should be done with their eyes?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dijo el Señor que se debía hacer con los ojos?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qu’est-ce que le Seigneur a dit qu’il fallait faire à leurs yeux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הָשַׁ֑ע</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bouche-lui les yeux,</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ciega sus ojos,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shut their eyes;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By what means did the king of Assyria say he did it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¿Por qué medios dijo el rey de Asiria que lo hizo?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Par quel moyen le roi d’Assyrie a-t-il dit qu’il l’avait fait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 בְּכֹ֤חַ יָדִי֙ עָשִׂ֔יתִי וּבְחָכְמָתִ֖י כִּ֣י נְבֻנ֑וֹתִי</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C'est par la force de ma main que j'ai agi, C'est par ma sagesse, car je suis intelligent;</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dijo: «Lo he hecho con el poder de mi mano y con mi sabiduría, porque he sido inteligente.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 "By the strength of my hand I have done it, And by my wisdom, for I am prudent;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Assyria said he put down the inhabitants like what?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¿cómo dijo Asiria que derribó los pueblos?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l'Assyrie a dit qu'il avait réprimé les habitants comme quoi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וְאוֹרִ֥יד כַּאבִּ֖יר יוֹשְׁבִֽים׃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héros, j'ai renversé ceux qui siégeaient sur des trônes;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derribé como un valiente a los que estaban sentados.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have put down the inhabitants like a valiant man.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my hand found the riches of the people to be like what?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mi mano halló que las riquezas del pueblo eran ¿cómo?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ma main a trouvé les richesses du peuple à quoi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וַתִּמְצָ֨א כַקֵּ֤ן׀</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un nid,</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halló, como si fueran un nido,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found like a nest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shall the light of Israel be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¿por qué será la luz de Israel?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quelle sera la lumière d’Israël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עֻזִּיָּ֔הוּ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 du roi Ozias,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Uzías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King Uzziah died,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אֽוֹר־יִשְׂרָאֵל֙ לְאֵ֔שׁ</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d'Israël deviendra un feu,</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 Israel será por fuego,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Light of Israel will be for a fire,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How do the carved images of the kingdoms of the idols compare to those of Jerusalem and Samaria?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¿cómo se comparan las imágenes de los reinos de los ídolos con las de Jerusalén y de Samaria?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comment les images sculptées des royaumes des idoles se comparent-elles à celles de Jérusalem et de Samarie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וּפְסִ֣ילֵיהֶ֔ם מִירֽוּשָׁלִַ֖ם וּמִשֹּׁמְרֽוֹן׃</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avait plus d'images qu'à Jérusalem et à Samarie,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cuyas imágenes eran más que las de Jerusalén y de Samaria;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carved images excelled those of Jerusalem and Samaria,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Where did Isaiah say he dwells?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¿Dónde dijo Isaías que habitaba?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où Ésaïe a-t-il dit qu’il habitait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וּבְתוֹךְ֙ עַם־טְמֵ֣א שְׂפָתַ֔יִם אָנֹכִ֖י יוֹשֵׁ֑ב</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j'habite au milieu d'un peuple dont les lèvres sont impures,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habitando en medio de pueblo que tiene labios inmundos,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dwell in the midst of a people of unclean lips;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The rest of the trees of his forest Will be so few in number That who may write them.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El resto de los árboles de su bosque será tan escaso que cualquiera podrá contarlos.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10:19, Le reste des arbres de sa forêt Sera si peu nombreux Que quiconque pourra les écrire.</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That a child may write them.</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enfant en écrirait le nombre.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un niño las escriba.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child may write them.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How long will His thorns and his briers burned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¿Hasta cuándo arderán sus espinos y sus cardos?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Jusques à quand ses épines et ses ronces brûleront-elles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אֶחָֽד׃</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un seul jour;</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un día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one day.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kind of nation shall God send Assyria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clase de nación enviará Dios a Asiria?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quelle nation Dieu enverrait-il l’Assyrie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How many have moved his wing or opened his mouth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¿cuántos han movido sus alas o han abierto su boca?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10:14, Combien ont remué son aile ou ouvert sa bouche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בְּג֤וֹי חָנֵף֙ אֲשַׁלְּחֶ֔נּוּ</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lâché contre une nation impie,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mandaré contra una nación pérfida;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send him against an ungodly nation,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destroyed, where will the forsaken places be many?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¿dónde se multiplicarán los lugares abandonados?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lorsque l'Éternel aura éloigné les hommes, où sera ce qui deviendra un immense désert?</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devienne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del país.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Lord kindle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¿Qué encenderá Jehová?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Qu’allumera le Seigneur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יֵקַ֥ד יְקֹ֖ד</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éclatera un embrasement,</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encenderá una hoguera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kindle a burning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 Isaiah says woe to those who do what and write what?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 Isaías dice: ¡Ay de los que hacen qué, y prescriben qué!?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 Isaïe dit malheur à ceux qui font quoi et écrivent quoi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הַחֹֽקְקִ֖ים חִקְקֵי־אָ֑וֶן וּֽמְכַתְּבִ֥ים עָמָ֖ל כִּתֵּֽבוּ׃</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prononcent des ordonnances iniques, Et à ceux qui transcrivent des arrêts injustes,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dictan leyes injustas y prescriben tiranía,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decree unrighteous decrees, Who write misfortune, Which they have prescribed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What was Isaiah response to the Lord's question?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¿Cuál fue la respuesta de Isaías a la pregunta del Señor?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quelle fut la réponse d’Ésaïe à la question du Seigneur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הִנְנִ֥י שְׁלָחֵֽנִי׃</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répondis: Me voici, envoie-moi.</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respondí yo: —Heme aquí, envíame a mí.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"Here am I! Send me."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be burned and devoured in one day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será abrasado y consumido en un día?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Qu'est-ce qui sera brûlé et dévoré en un seul jour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הָיָה֙ נֹדֵ֣ד כָּנָ֔ף וּפֹצֶ֥ה פֶ֖ה וּמְצַפְצֵֽף׃</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n'a remué l'aile, Ni ouvert le bec, ni poussé un cri. -</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hubo quien moviera un ala ni abriera el pico para graznar.»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was no one who moved his wing, Nor opened his mouth with even a peep."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שִׁית֥וֹ וּשְׁמִיר֖וֹ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épines et ses ronces,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cardos y sus espinos.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thorns and his briers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Where will the desolation come from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¿De dónde vendrá el desastre?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 D’où viendra la désolation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וּלְשׁוֹאָ֖ה מִמֶּרְחָ֣ק תָּב֑וֹא</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ruine qui du lointain fondra sur vous?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 de lejos el desastre?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desolation which will come from afar?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filled with smoke?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estaba lleno de humo?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était rempli de fumée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וְהַבַּ֖יִת יִמָּלֵ֥א עָשָֽׁן׃</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se remplit de fumée.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se llenó de humo.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was filled with smoke.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2025-11-12T13:50:31Z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