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who cried to another say?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dijo uno de los serafines que clamaba a otro?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dit l’un des séraphins qui criait à un autre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 יְהוָ֣ה צְבָא֑וֹת</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 est l'Éternel des armées!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Jehová de los ejércitos!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is the Lord of hosts;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should become heavy?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endurecerse?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devait-il devenir pesant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וְאָזְנָ֥יו הַכְבֵּ֖ד</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Endurcis ses oreilles,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endurece sus oídos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ears heavy,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shaken by the seraphim's voice?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cosas se estremecieron con la voz del serafín?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a été ébranlé par la voix des séraphins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וַיָּנֻ֙עוּ֙ אַמּ֣וֹת הַסִּפִּ֔ים מִקּ֖וֹל הַקּוֹרֵ֑א</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furent ébranlées dans leurs fondements par la voix qui retentissait,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quicios de las puertas se estremecieron con la voz del que clamaba,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posts of the door were shaken by the voice of him who cried out,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question did Isaiah asked the Lord?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pregunta le hizo Isaías al Señor?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quelle question Ésaïe a-t-il posée au Seigneur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עַד־מָתַ֖י אֲדֹנָ֑י</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dis: Jusqu'à quand, Seigneur?</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dije: —¿Hasta cuándo, Señor?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"Lord, how long?"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each seraphim have?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tenía cada serafín?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possédait chaque séraphin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שֵׁ֧שׁ כְּנָפַ֛יִם שֵׁ֥שׁ כְּנָפַ֖יִם לְאֶחָ֑ד</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avaient chacun six ailes;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tenía seis alas: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one had six wings: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 Lord has done what with men?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¿qué hizo el Señor con los hombres?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fait l'Éternel des hommes lorsqu'il rend le pays un immense désert?</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וְרִחַ֥ק</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ait éloigné les hommes,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haya echado lejos a los hombres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removed men far away,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what does Isaiah said  filled the temple?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dijo Isaías que llenó el Templo?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qu’est-ce qui, selon Ésaïe, remplissait le temple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וְשׁוּלָ֖יו מְלֵאִ֥ים אֶת־הַהֵיכָֽל׃</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pans de sa robe remplissaient le temple.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faldas llenaban el Templo.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train of His robe filled the temple.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words are used to describe the Lord of Hosts?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palabras se utilizan para describir Jehová de los ejércitos?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quels mots sont utilisés pour décrire le Seigneur des armées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קָד֛וֹשׁ קָד֖וֹשׁ</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Saint, saint, saint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Santo, santo, santo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Holy, holy, holy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did one of the seraphim do?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hizo uno de los serafines?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qu’a fait l’un des séraphins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 זֶ֤ה אֶל־זֶה֙ וְאָמַ֔ר</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criaient l'un à l'autre, et disaient:</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uno al otro daba voces diciendo: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one cried to another and said: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Which king has died when Isaiah had his vision?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¿Qué rey murió cuando Isaías tuvo su visión?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quel roi est mort quand Ésaïe a eu sa vision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עֻזִּיָּ֔הוּ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 du roi Ozias,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Uzías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year that King Uzziah died,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did the seraphim do with the live coal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hizo el serafín con el carbón encendido?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qu'ont fait les séraphins avec les charbons ardents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וַיַּגַּ֣ע עַל־פִּ֔י וַיֹּ֕אמֶר הִנֵּ֛ה נָגַ֥ע זֶ֖ה עַל־שְׂפָתֶ֑יךָ</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toucha ma bouche, et dit: Ceci a touché tes lèvres;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Tocando con él sobre mi boca, dijo: —He aquí que esto tocó tus labios,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touched my mouth with it, and said: "Behold, this has touched your lips;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flew to Isaiah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voló hacia Isaías?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Qu'est-ce qui a volé vers Ésaïe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אֶחָד֙ מִן־הַשְּׂרָפִ֔ים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l'un des séraphins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uno de los serafines,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one of the seraphim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what stood above the throne?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¿qué había por encima del trono?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qu’est-ce qui se trouvait au-dessus du trône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שְׂרָפִ֨ים עֹמְדִ֤ים׀ מִמַּ֙עַל֙ ל֔וֹ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séraphins se tenaient au-dessus de lui;</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encima de él había serafines.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Above it stood seraphim;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purged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ha sido limpiado?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6:7, qu’est-ce qui a été purgé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וְחַטָּאתְךָ֖ תְּכֻפָּֽר׃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ton péché est expié.</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limpio tu pecado.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sin purged."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2025-11-12T13:49:18Z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