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who selects the soldiers from the nations to form the army?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¿quién pasa revista a las tropas de las naciones para formar el ejército?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qui choisit les soldats parmi les nations pour former l’armée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 מְפַקֵּ֖ד</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passe en revue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pasa revista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musters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in what type of geological area is the noise of a multitude heard?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¿en qué tipo de zona geológica se oye el estruendo de multitud?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dans quel type de zone géologique entend-on le bruit d’une multitude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montagnes,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montes,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mountains,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did Isaiah receive concerning Babylon?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recibió Isaías acerca de Babilonia?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qu’a reçu Ésaïe concernant Babylone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in the mountains like what will be heard?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en los montes, ¿cómo se oirá?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 bruit fera-t-on entendre dans les montagnes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דְּמ֣וּת עַם־רָ֑ב</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celle d'un peuple nombreux;</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mucho pueblo;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that of many people!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2025-11-12T13:51:08Z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