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37.xml.rels" ContentType="application/vnd.openxmlformats-package.relationships+xml"/>
  <Override PartName="/ppt/slides/_rels/slide3.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spAutoFit/>
          </a:bodyPr>
          <a:p>
            <a:pPr indent="0" algn="ctr">
              <a:buNone/>
            </a:pPr>
            <a:endParaRPr b="0" lang="en-US" sz="3200" strike="noStrike" u="none">
              <a:solidFill>
                <a:srgbClr val="ffffff"/>
              </a:solidFill>
              <a:effectLst/>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effectLst/>
                <a:uFillTx/>
                <a:latin typeface="Arial"/>
              </a:rPr>
              <a:t>Click to edit the outline text format</a:t>
            </a:r>
            <a:endParaRPr b="0" lang="en-US" sz="32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effectLst/>
                <a:uFillTx/>
                <a:latin typeface="Arial"/>
              </a:rPr>
              <a:t>Second Outline Level</a:t>
            </a:r>
            <a:endParaRPr b="0" lang="en-US" sz="2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effectLst/>
                <a:uFillTx/>
                <a:latin typeface="Arial"/>
              </a:rPr>
              <a:t>Third Outline Level</a:t>
            </a:r>
            <a:endParaRPr b="0" lang="en-US" sz="24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effectLst/>
                <a:uFillTx/>
                <a:latin typeface="Arial"/>
              </a:rPr>
              <a:t>Fourth Outline Level</a:t>
            </a:r>
            <a:endParaRPr b="0" lang="en-US" sz="20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effectLst/>
                <a:uFillTx/>
                <a:latin typeface="Arial"/>
              </a:rPr>
              <a:t>Fifth Outline Level</a:t>
            </a:r>
            <a:endParaRPr b="0" lang="en-US" sz="20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effectLst/>
                <a:uFillTx/>
                <a:latin typeface="Arial"/>
              </a:rPr>
              <a:t>Sixth Outline Level</a:t>
            </a:r>
            <a:endParaRPr b="0" lang="en-US" sz="20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effectLst/>
                <a:uFillTx/>
                <a:latin typeface="Arial"/>
              </a:rPr>
              <a:t>Seventh Outline Level</a:t>
            </a:r>
            <a:endParaRPr b="0" lang="en-US" sz="20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ADVENTURER BIBLE EXPERIENCE</a:t>
            </a:r>
            <a:r>
              <a:rPr b="0" lang="en-US" sz="6600" strike="noStrike" u="none">
                <a:solidFill>
                  <a:schemeClr val="dk1"/>
                </a:solidFill>
                <a:effectLst/>
                <a:uFillTx/>
                <a:latin typeface="Georgia"/>
                <a:ea typeface="DejaVu Sans"/>
              </a:rPr>
              <a:t>	</a:t>
            </a:r>
            <a:r>
              <a:rPr b="0" lang="en-US" sz="6600" strike="noStrike" u="none">
                <a:solidFill>
                  <a:schemeClr val="dk1"/>
                </a:solidFill>
                <a:effectLst/>
                <a:uFillTx/>
                <a:latin typeface="Georgia"/>
                <a:ea typeface="DejaVu Sans"/>
              </a:rPr>
              <a:t>	</a:t>
            </a:r>
            <a:endParaRPr b="0" lang="en-US" sz="6600" strike="noStrike" u="none">
              <a:solidFill>
                <a:srgbClr val="ffffff"/>
              </a:solidFill>
              <a:effectLst/>
              <a:uFillTx/>
              <a:latin typeface="Arial"/>
            </a:endParaRPr>
          </a:p>
        </p:txBody>
      </p:sp>
      <p:sp>
        <p:nvSpPr>
          <p:cNvPr id="61" name="PlaceHolder 2"/>
          <p:cNvSpPr>
            <a:spLocks noGrp="1"/>
          </p:cNvSpPr>
          <p:nvPr>
            <p:ph type="subTitle"/>
          </p:nvPr>
        </p:nvSpPr>
        <p:spPr>
          <a:xfrm>
            <a:off x="158760" y="4614480"/>
            <a:ext cx="8810640" cy="174708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2026</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Unofficial Practice Test</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ISAIAH 6-19</a:t>
            </a:r>
            <a:endParaRPr b="0" lang="en-US" sz="2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a:t>
            </a:r>
            <a:endParaRPr b="0" lang="en-US" sz="4400" strike="noStrike" u="none">
              <a:solidFill>
                <a:srgbClr val="ffffff"/>
              </a:solidFill>
              <a:effectLst/>
              <a:uFillTx/>
              <a:latin typeface="Arial"/>
            </a:endParaRPr>
          </a:p>
        </p:txBody>
      </p:sp>
      <p:sp>
        <p:nvSpPr>
          <p:cNvPr id="17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8:10, What did Isaiah say the people do together but will come to nothing ?  </a:t>
            </a:r>
            <a:endParaRPr b="0" lang="en-US" sz="3200" strike="noStrike" u="none">
              <a:solidFill>
                <a:srgbClr val="ffffff"/>
              </a:solidFill>
              <a:effectLst/>
              <a:uFillTx/>
              <a:latin typeface="Arial"/>
            </a:endParaRPr>
          </a:p>
        </p:txBody>
      </p:sp>
      <p:sp>
        <p:nvSpPr>
          <p:cNvPr id="172" name="PlaceHolder 2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8:10, ¿Qué dijo Isaías que el pueblo hará unido, pero que no llegará a nada? </a:t>
            </a:r>
            <a:endParaRPr b="0" lang="en-US" sz="3200" strike="noStrike" u="none">
              <a:solidFill>
                <a:srgbClr val="ffffff"/>
              </a:solidFill>
              <a:effectLst/>
              <a:uFillTx/>
              <a:latin typeface="Arial"/>
            </a:endParaRPr>
          </a:p>
        </p:txBody>
      </p:sp>
      <p:sp>
        <p:nvSpPr>
          <p:cNvPr id="173" name="PlaceHolder 3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8:10, qu'est-ce qu'Ésaïe a dit que le peuple faisait ensemble mais qui n'aboutirait à rien ?</a:t>
            </a:r>
            <a:endParaRPr b="0" lang="en-US" sz="3200" strike="noStrike" u="none">
              <a:solidFill>
                <a:srgbClr val="ffffff"/>
              </a:solidFill>
              <a:effectLst/>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5" name="TextBox 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6" name="TextBox 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7" name="TextBox 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8" name="TextBox 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9" name="TextBox 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0" name="TextBox 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1" name="TextBox 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2" name="TextBox 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3" name="TextBox 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4" name="TextBox 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5" name="TextBox 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6" name="TextBox 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7" name="TextBox 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8" name="TextBox 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9" name="TextBox 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0" name="TextBox 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1" name="TextBox 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2" name="TextBox 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3" name="TextBox 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4" name="TextBox 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5" name="TextBox 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6" name="TextBox 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7" name="TextBox 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8" name="TextBox 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9" name="TextBox 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עֻ֥צוּ עֵצָ֖ה וְתֻפָ֑ר</a:t>
            </a:r>
            <a:endParaRPr b="0" lang="en-US" sz="3200" strike="noStrike" u="none">
              <a:solidFill>
                <a:srgbClr val="ffffff"/>
              </a:solidFill>
              <a:effectLst/>
              <a:uFillTx/>
              <a:latin typeface="Arial"/>
            </a:endParaRPr>
          </a:p>
        </p:txBody>
      </p:sp>
      <p:sp>
        <p:nvSpPr>
          <p:cNvPr id="20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Formez des projets, et ils seront anéantis;</a:t>
            </a:r>
            <a:endParaRPr b="0" lang="en-US" sz="3200" strike="noStrike" u="none">
              <a:solidFill>
                <a:srgbClr val="ffffff"/>
              </a:solidFill>
              <a:effectLst/>
              <a:uFillTx/>
              <a:latin typeface="Arial"/>
            </a:endParaRPr>
          </a:p>
        </p:txBody>
      </p:sp>
      <p:sp>
        <p:nvSpPr>
          <p:cNvPr id="20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Haced planes, y serán anulados; </a:t>
            </a:r>
            <a:endParaRPr b="0" lang="en-US" sz="3200" strike="noStrike" u="none">
              <a:solidFill>
                <a:srgbClr val="ffffff"/>
              </a:solidFill>
              <a:effectLst/>
              <a:uFillTx/>
              <a:latin typeface="Arial"/>
            </a:endParaRPr>
          </a:p>
        </p:txBody>
      </p:sp>
      <p:sp>
        <p:nvSpPr>
          <p:cNvPr id="20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Take counsel together, but it will come to nothing;  </a:t>
            </a:r>
            <a:endParaRPr b="0" lang="en-US" sz="3200" strike="noStrike" u="none">
              <a:solidFill>
                <a:srgbClr val="ffffff"/>
              </a:solidFill>
              <a:effectLst/>
              <a:uFillTx/>
              <a:latin typeface="Arial"/>
            </a:endParaRPr>
          </a:p>
        </p:txBody>
      </p:sp>
      <p:sp>
        <p:nvSpPr>
          <p:cNvPr id="20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a:t>
            </a:r>
            <a:endParaRPr b="0" lang="en-US" sz="4400" strike="noStrike" u="none">
              <a:solidFill>
                <a:srgbClr val="ffffff"/>
              </a:solidFill>
              <a:effectLst/>
              <a:uFillTx/>
              <a:latin typeface="Arial"/>
            </a:endParaRPr>
          </a:p>
        </p:txBody>
      </p:sp>
      <p:sp>
        <p:nvSpPr>
          <p:cNvPr id="20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8:14, What will the Lord of hosts be?  </a:t>
            </a:r>
            <a:endParaRPr b="0" lang="en-US" sz="3200" strike="noStrike" u="none">
              <a:solidFill>
                <a:srgbClr val="ffffff"/>
              </a:solidFill>
              <a:effectLst/>
              <a:uFillTx/>
              <a:latin typeface="Arial"/>
            </a:endParaRPr>
          </a:p>
        </p:txBody>
      </p:sp>
      <p:sp>
        <p:nvSpPr>
          <p:cNvPr id="207" name="PlaceHolder 1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8:14, ¿qué será Jehová de los ejércitos? </a:t>
            </a:r>
            <a:endParaRPr b="0" lang="en-US" sz="3200" strike="noStrike" u="none">
              <a:solidFill>
                <a:srgbClr val="ffffff"/>
              </a:solidFill>
              <a:effectLst/>
              <a:uFillTx/>
              <a:latin typeface="Arial"/>
            </a:endParaRPr>
          </a:p>
        </p:txBody>
      </p:sp>
      <p:sp>
        <p:nvSpPr>
          <p:cNvPr id="208" name="PlaceHolder 1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8:14, que sera l’Éternel des armées ?</a:t>
            </a:r>
            <a:endParaRPr b="0" lang="en-US" sz="3200" strike="noStrike" u="none">
              <a:solidFill>
                <a:srgbClr val="ffffff"/>
              </a:solidFill>
              <a:effectLst/>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0" name="TextBox 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1" name="TextBox 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2" name="TextBox 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3" name="TextBox 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4" name="TextBox 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5" name="TextBox 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6" name="TextBox 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7" name="TextBox 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8" name="TextBox 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9" name="TextBox 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0" name="TextBox 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1" name="TextBox 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2" name="TextBox 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3" name="TextBox 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4" name="TextBox 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5" name="TextBox 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6" name="TextBox 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7" name="TextBox 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8" name="TextBox 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9" name="TextBox 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0" name="TextBox 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1" name="TextBox 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2" name="TextBox 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3" name="TextBox 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4" name="TextBox 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לְמִקְדָּ֑שׁ</a:t>
            </a:r>
            <a:endParaRPr b="0" lang="en-US" sz="3200" strike="noStrike" u="none">
              <a:solidFill>
                <a:srgbClr val="ffffff"/>
              </a:solidFill>
              <a:effectLst/>
              <a:uFillTx/>
              <a:latin typeface="Arial"/>
            </a:endParaRPr>
          </a:p>
        </p:txBody>
      </p:sp>
      <p:sp>
        <p:nvSpPr>
          <p:cNvPr id="23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il sera un sanctuaire,</a:t>
            </a:r>
            <a:endParaRPr b="0" lang="en-US" sz="3200" strike="noStrike" u="none">
              <a:solidFill>
                <a:srgbClr val="ffffff"/>
              </a:solidFill>
              <a:effectLst/>
              <a:uFillTx/>
              <a:latin typeface="Arial"/>
            </a:endParaRPr>
          </a:p>
        </p:txBody>
      </p:sp>
      <p:sp>
        <p:nvSpPr>
          <p:cNvPr id="23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Entonces él será por santuario; </a:t>
            </a:r>
            <a:endParaRPr b="0" lang="en-US" sz="3200" strike="noStrike" u="none">
              <a:solidFill>
                <a:srgbClr val="ffffff"/>
              </a:solidFill>
              <a:effectLst/>
              <a:uFillTx/>
              <a:latin typeface="Arial"/>
            </a:endParaRPr>
          </a:p>
        </p:txBody>
      </p:sp>
      <p:sp>
        <p:nvSpPr>
          <p:cNvPr id="23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will be as a sanctuary,  </a:t>
            </a:r>
            <a:endParaRPr b="0" lang="en-US" sz="3200" strike="noStrike" u="none">
              <a:solidFill>
                <a:srgbClr val="ffffff"/>
              </a:solidFill>
              <a:effectLst/>
              <a:uFillTx/>
              <a:latin typeface="Arial"/>
            </a:endParaRPr>
          </a:p>
        </p:txBody>
      </p:sp>
      <p:sp>
        <p:nvSpPr>
          <p:cNvPr id="23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a:t>
            </a:r>
            <a:endParaRPr b="0" lang="en-US" sz="4400" strike="noStrike" u="none">
              <a:solidFill>
                <a:srgbClr val="ffffff"/>
              </a:solidFill>
              <a:effectLst/>
              <a:uFillTx/>
              <a:latin typeface="Arial"/>
            </a:endParaRPr>
          </a:p>
        </p:txBody>
      </p:sp>
      <p:sp>
        <p:nvSpPr>
          <p:cNvPr id="24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8:6, What was the name of the river that flow softly?  </a:t>
            </a:r>
            <a:endParaRPr b="0" lang="en-US" sz="3200" strike="noStrike" u="none">
              <a:solidFill>
                <a:srgbClr val="ffffff"/>
              </a:solidFill>
              <a:effectLst/>
              <a:uFillTx/>
              <a:latin typeface="Arial"/>
            </a:endParaRPr>
          </a:p>
        </p:txBody>
      </p:sp>
      <p:sp>
        <p:nvSpPr>
          <p:cNvPr id="242" name="PlaceHolder 3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8:6, ¿Cómo se llaman las aguas que corren mansamente? </a:t>
            </a:r>
            <a:endParaRPr b="0" lang="en-US" sz="3200" strike="noStrike" u="none">
              <a:solidFill>
                <a:srgbClr val="ffffff"/>
              </a:solidFill>
              <a:effectLst/>
              <a:uFillTx/>
              <a:latin typeface="Arial"/>
            </a:endParaRPr>
          </a:p>
        </p:txBody>
      </p:sp>
      <p:sp>
        <p:nvSpPr>
          <p:cNvPr id="243" name="PlaceHolder 3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8:6, quel était le nom du fleuve qui coulait doucement ?</a:t>
            </a:r>
            <a:endParaRPr b="0" lang="en-US" sz="3200" strike="noStrike" u="none">
              <a:solidFill>
                <a:srgbClr val="ffffff"/>
              </a:solidFill>
              <a:effectLst/>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5" name="TextBox 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6" name="TextBox 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7" name="TextBox 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8" name="TextBox 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9" name="TextBox 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0" name="TextBox 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1" name="TextBox 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2" name="TextBox 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3" name="TextBox 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4" name="TextBox 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5" name="TextBox 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6" name="TextBox 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7" name="TextBox 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8" name="TextBox 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9" name="TextBox 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0" name="TextBox 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1" name="TextBox 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2" name="TextBox 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3" name="TextBox 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4" name="TextBox 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5" name="TextBox 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6" name="TextBox 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7" name="TextBox 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8" name="TextBox 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9" name="TextBox 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אֵ֚ת מֵ֣י הַשִּׁלֹ֔חַ הַהֹלְכִ֖ים לְאַ֑ט</a:t>
            </a:r>
            <a:endParaRPr b="0" lang="en-US" sz="3200" strike="noStrike" u="none">
              <a:solidFill>
                <a:srgbClr val="ffffff"/>
              </a:solidFill>
              <a:effectLst/>
              <a:uFillTx/>
              <a:latin typeface="Arial"/>
            </a:endParaRPr>
          </a:p>
        </p:txBody>
      </p:sp>
      <p:sp>
        <p:nvSpPr>
          <p:cNvPr id="27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eaux de Siloé qui coulent doucement</a:t>
            </a:r>
            <a:endParaRPr b="0" lang="en-US" sz="3200" strike="noStrike" u="none">
              <a:solidFill>
                <a:srgbClr val="ffffff"/>
              </a:solidFill>
              <a:effectLst/>
              <a:uFillTx/>
              <a:latin typeface="Arial"/>
            </a:endParaRPr>
          </a:p>
        </p:txBody>
      </p:sp>
      <p:sp>
        <p:nvSpPr>
          <p:cNvPr id="27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las aguas de Siloé, que corren mansamente, </a:t>
            </a:r>
            <a:endParaRPr b="0" lang="en-US" sz="3200" strike="noStrike" u="none">
              <a:solidFill>
                <a:srgbClr val="ffffff"/>
              </a:solidFill>
              <a:effectLst/>
              <a:uFillTx/>
              <a:latin typeface="Arial"/>
            </a:endParaRPr>
          </a:p>
        </p:txBody>
      </p:sp>
      <p:sp>
        <p:nvSpPr>
          <p:cNvPr id="27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waters of Shiloah that flow softly,  </a:t>
            </a:r>
            <a:endParaRPr b="0" lang="en-US" sz="3200" strike="noStrike" u="none">
              <a:solidFill>
                <a:srgbClr val="ffffff"/>
              </a:solidFill>
              <a:effectLst/>
              <a:uFillTx/>
              <a:latin typeface="Arial"/>
            </a:endParaRPr>
          </a:p>
        </p:txBody>
      </p:sp>
      <p:sp>
        <p:nvSpPr>
          <p:cNvPr id="27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a:t>
            </a:r>
            <a:endParaRPr b="0" lang="en-US" sz="4400" strike="noStrike" u="none">
              <a:solidFill>
                <a:srgbClr val="ffffff"/>
              </a:solidFill>
              <a:effectLst/>
              <a:uFillTx/>
              <a:latin typeface="Arial"/>
            </a:endParaRPr>
          </a:p>
        </p:txBody>
      </p:sp>
      <p:sp>
        <p:nvSpPr>
          <p:cNvPr id="27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8:9, What are the first 2 commands given in this verse to the people of Judah?.  </a:t>
            </a:r>
            <a:endParaRPr b="0" lang="en-US" sz="3200" strike="noStrike" u="none">
              <a:solidFill>
                <a:srgbClr val="ffffff"/>
              </a:solidFill>
              <a:effectLst/>
              <a:uFillTx/>
              <a:latin typeface="Arial"/>
            </a:endParaRPr>
          </a:p>
        </p:txBody>
      </p:sp>
      <p:sp>
        <p:nvSpPr>
          <p:cNvPr id="277" name="PlaceHolder 4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8:9, ¿Cuáles son los primeros 2 mandatos dados en este versículo al pueblo de Judá? </a:t>
            </a:r>
            <a:endParaRPr b="0" lang="en-US" sz="3200" strike="noStrike" u="none">
              <a:solidFill>
                <a:srgbClr val="ffffff"/>
              </a:solidFill>
              <a:effectLst/>
              <a:uFillTx/>
              <a:latin typeface="Arial"/>
            </a:endParaRPr>
          </a:p>
        </p:txBody>
      </p:sp>
      <p:sp>
        <p:nvSpPr>
          <p:cNvPr id="278" name="PlaceHolder 4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8:9, quels sont les 2 premiers commandements donnés dans ce verset au peuple de Juda ?</a:t>
            </a:r>
            <a:endParaRPr b="0" lang="en-US" sz="3200" strike="noStrike" u="none">
              <a:solidFill>
                <a:srgbClr val="ffffff"/>
              </a:solidFill>
              <a:effectLst/>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0" name="TextBox 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1" name="TextBox 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2" name="TextBox 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3" name="TextBox 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4" name="TextBox 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5" name="TextBox 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6" name="TextBox 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7" name="TextBox 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8" name="TextBox 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9" name="TextBox 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0" name="TextBox 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1" name="TextBox 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2" name="TextBox 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3" name="TextBox 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4" name="TextBox 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5" name="TextBox 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6" name="TextBox 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7" name="TextBox 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8" name="TextBox 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9" name="TextBox 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0" name="TextBox 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1" name="TextBox 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2" name="TextBox 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3" name="TextBox 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4" name="TextBox 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רֹ֤עוּ עַמִּים֙ וָחֹ֔תּוּ</a:t>
            </a:r>
            <a:endParaRPr b="0" lang="en-US" sz="3200" strike="noStrike" u="none">
              <a:solidFill>
                <a:srgbClr val="ffffff"/>
              </a:solidFill>
              <a:effectLst/>
              <a:uFillTx/>
              <a:latin typeface="Arial"/>
            </a:endParaRPr>
          </a:p>
        </p:txBody>
      </p:sp>
      <p:sp>
        <p:nvSpPr>
          <p:cNvPr id="30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Poussez des cris de guerre, peuples! et vous serez brisés;</a:t>
            </a:r>
            <a:endParaRPr b="0" lang="en-US" sz="3200" strike="noStrike" u="none">
              <a:solidFill>
                <a:srgbClr val="ffffff"/>
              </a:solidFill>
              <a:effectLst/>
              <a:uFillTx/>
              <a:latin typeface="Arial"/>
            </a:endParaRPr>
          </a:p>
        </p:txBody>
      </p:sp>
      <p:sp>
        <p:nvSpPr>
          <p:cNvPr id="30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»Reuníos, pueblos, y seréis quebrantados. </a:t>
            </a:r>
            <a:endParaRPr b="0" lang="en-US" sz="3200" strike="noStrike" u="none">
              <a:solidFill>
                <a:srgbClr val="ffffff"/>
              </a:solidFill>
              <a:effectLst/>
              <a:uFillTx/>
              <a:latin typeface="Arial"/>
            </a:endParaRPr>
          </a:p>
        </p:txBody>
      </p:sp>
      <p:sp>
        <p:nvSpPr>
          <p:cNvPr id="30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 shattered, O you peoples, and be broken in pieces!  </a:t>
            </a:r>
            <a:endParaRPr b="0" lang="en-US" sz="3200" strike="noStrike" u="none">
              <a:solidFill>
                <a:srgbClr val="ffffff"/>
              </a:solidFill>
              <a:effectLst/>
              <a:uFillTx/>
              <a:latin typeface="Arial"/>
            </a:endParaRPr>
          </a:p>
        </p:txBody>
      </p:sp>
      <p:sp>
        <p:nvSpPr>
          <p:cNvPr id="30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a:t>
            </a:r>
            <a:endParaRPr b="0" lang="en-US" sz="4400" strike="noStrike" u="none">
              <a:solidFill>
                <a:srgbClr val="ffffff"/>
              </a:solidFill>
              <a:effectLst/>
              <a:uFillTx/>
              <a:latin typeface="Arial"/>
            </a:endParaRPr>
          </a:p>
        </p:txBody>
      </p:sp>
      <p:sp>
        <p:nvSpPr>
          <p:cNvPr id="31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8:11, What was Isaiah instructed not to do ?  </a:t>
            </a:r>
            <a:endParaRPr b="0" lang="en-US" sz="3200" strike="noStrike" u="none">
              <a:solidFill>
                <a:srgbClr val="ffffff"/>
              </a:solidFill>
              <a:effectLst/>
              <a:uFillTx/>
              <a:latin typeface="Arial"/>
            </a:endParaRPr>
          </a:p>
        </p:txBody>
      </p:sp>
      <p:sp>
        <p:nvSpPr>
          <p:cNvPr id="312" name="PlaceHolder 5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8:11, ¿qué se le ordenó a Isaías no hacer? </a:t>
            </a:r>
            <a:endParaRPr b="0" lang="en-US" sz="3200" strike="noStrike" u="none">
              <a:solidFill>
                <a:srgbClr val="ffffff"/>
              </a:solidFill>
              <a:effectLst/>
              <a:uFillTx/>
              <a:latin typeface="Arial"/>
            </a:endParaRPr>
          </a:p>
        </p:txBody>
      </p:sp>
      <p:sp>
        <p:nvSpPr>
          <p:cNvPr id="313" name="PlaceHolder 5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8:11, qu’est-ce qu’Ésaïe a reçu pour instruction de ne pas faire ?</a:t>
            </a:r>
            <a:endParaRPr b="0" lang="en-US" sz="3200" strike="noStrike" u="none">
              <a:solidFill>
                <a:srgbClr val="ffffff"/>
              </a:solidFill>
              <a:effectLst/>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5" name="TextBox 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6" name="TextBox 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7" name="TextBox 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8" name="TextBox 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9" name="TextBox 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20" name="TextBox 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21" name="TextBox 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22" name="TextBox 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23" name="TextBox 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24" name="TextBox 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25" name="TextBox 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26" name="TextBox 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27" name="TextBox 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28" name="TextBox 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29" name="TextBox 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30" name="TextBox 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31" name="TextBox 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32" name="TextBox 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33" name="TextBox 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34" name="TextBox 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35" name="TextBox 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36" name="TextBox 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37" name="TextBox 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38" name="TextBox 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39" name="TextBox 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וְיִסְּרֵ֕נִי מִלֶּ֛כֶת בְּדֶ֥רֶךְ הָֽעָם־הַזֶּ֖ה לֵאמֹֽר׃</a:t>
            </a:r>
            <a:endParaRPr b="0" lang="en-US" sz="3200" strike="noStrike" u="none">
              <a:solidFill>
                <a:srgbClr val="ffffff"/>
              </a:solidFill>
              <a:effectLst/>
              <a:uFillTx/>
              <a:latin typeface="Arial"/>
            </a:endParaRPr>
          </a:p>
        </p:txBody>
      </p:sp>
      <p:sp>
        <p:nvSpPr>
          <p:cNvPr id="34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qu'il m'avertit de ne pas marcher dans la voie de ce peuple:</a:t>
            </a:r>
            <a:endParaRPr b="0" lang="en-US" sz="3200" strike="noStrike" u="none">
              <a:solidFill>
                <a:srgbClr val="ffffff"/>
              </a:solidFill>
              <a:effectLst/>
              <a:uFillTx/>
              <a:latin typeface="Arial"/>
            </a:endParaRPr>
          </a:p>
        </p:txBody>
      </p:sp>
      <p:sp>
        <p:nvSpPr>
          <p:cNvPr id="34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me advirtió que no caminara por el camino de este pueblo, diciendo: </a:t>
            </a:r>
            <a:endParaRPr b="0" lang="en-US" sz="3200" strike="noStrike" u="none">
              <a:solidFill>
                <a:srgbClr val="ffffff"/>
              </a:solidFill>
              <a:effectLst/>
              <a:uFillTx/>
              <a:latin typeface="Arial"/>
            </a:endParaRPr>
          </a:p>
        </p:txBody>
      </p:sp>
      <p:sp>
        <p:nvSpPr>
          <p:cNvPr id="34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instructed me that I should not walk in the way of this people, saying:  </a:t>
            </a:r>
            <a:endParaRPr b="0" lang="en-US" sz="3200" strike="noStrike" u="none">
              <a:solidFill>
                <a:srgbClr val="ffffff"/>
              </a:solidFill>
              <a:effectLst/>
              <a:uFillTx/>
              <a:latin typeface="Arial"/>
            </a:endParaRPr>
          </a:p>
        </p:txBody>
      </p:sp>
      <p:sp>
        <p:nvSpPr>
          <p:cNvPr id="34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2840" cy="493236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are some differences due to the difference in Bible translations.</a:t>
            </a:r>
            <a:endParaRPr b="0" lang="en-US" sz="2100" strike="noStrike" u="none">
              <a:solidFill>
                <a:srgbClr val="ffffff"/>
              </a:solidFill>
              <a:effectLst/>
              <a:uFillTx/>
              <a:latin typeface="Arial"/>
            </a:endParaRPr>
          </a:p>
          <a:p>
            <a:pPr defTabSz="457200">
              <a:lnSpc>
                <a:spcPct val="100000"/>
              </a:lnSpc>
              <a:spcBef>
                <a:spcPts val="210"/>
              </a:spcBef>
              <a:tabLst>
                <a:tab algn="l" pos="0"/>
              </a:tabLst>
            </a:pPr>
            <a:endParaRPr b="0" lang="en-US" sz="105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Aviso</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effectLst/>
              <a:uFillTx/>
              <a:latin typeface="Arial"/>
            </a:endParaRPr>
          </a:p>
          <a:p>
            <a:pPr defTabSz="457200">
              <a:lnSpc>
                <a:spcPct val="100000"/>
              </a:lnSpc>
              <a:spcBef>
                <a:spcPts val="479"/>
              </a:spcBef>
              <a:tabLst>
                <a:tab algn="l" pos="0"/>
              </a:tabLst>
            </a:pP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 de non-responsabilité :</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effectLst/>
              <a:uFillTx/>
              <a:latin typeface="Arial"/>
            </a:endParaRPr>
          </a:p>
        </p:txBody>
      </p:sp>
      <p:sp>
        <p:nvSpPr>
          <p:cNvPr id="63" name="TextBox 42"/>
          <p:cNvSpPr/>
          <p:nvPr/>
        </p:nvSpPr>
        <p:spPr>
          <a:xfrm>
            <a:off x="2514600" y="228600"/>
            <a:ext cx="6396120" cy="195660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Disclaimer:</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effectLst/>
                <a:uFillTx/>
                <a:latin typeface="Georgia"/>
                <a:ea typeface="DejaVu Sans"/>
              </a:rPr>
              <a:t> There </a:t>
            </a:r>
            <a:endParaRPr b="0" lang="en-US" sz="21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a:t>
            </a:r>
            <a:endParaRPr b="0" lang="en-US" sz="4400" strike="noStrike" u="none">
              <a:solidFill>
                <a:srgbClr val="ffffff"/>
              </a:solidFill>
              <a:effectLst/>
              <a:uFillTx/>
              <a:latin typeface="Arial"/>
            </a:endParaRPr>
          </a:p>
        </p:txBody>
      </p:sp>
      <p:sp>
        <p:nvSpPr>
          <p:cNvPr id="34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8:2, Who was Zechariah the son of ?  </a:t>
            </a:r>
            <a:endParaRPr b="0" lang="en-US" sz="3200" strike="noStrike" u="none">
              <a:solidFill>
                <a:srgbClr val="ffffff"/>
              </a:solidFill>
              <a:effectLst/>
              <a:uFillTx/>
              <a:latin typeface="Arial"/>
            </a:endParaRPr>
          </a:p>
        </p:txBody>
      </p:sp>
      <p:sp>
        <p:nvSpPr>
          <p:cNvPr id="347" name="PlaceHolder 6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8:2, ¿quién era hijo de Zacarías? </a:t>
            </a:r>
            <a:endParaRPr b="0" lang="en-US" sz="3200" strike="noStrike" u="none">
              <a:solidFill>
                <a:srgbClr val="ffffff"/>
              </a:solidFill>
              <a:effectLst/>
              <a:uFillTx/>
              <a:latin typeface="Arial"/>
            </a:endParaRPr>
          </a:p>
        </p:txBody>
      </p:sp>
      <p:sp>
        <p:nvSpPr>
          <p:cNvPr id="348" name="PlaceHolder 6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8:2, De qui était Zacharie, le fils ?</a:t>
            </a:r>
            <a:endParaRPr b="0" lang="en-US" sz="3200" strike="noStrike" u="none">
              <a:solidFill>
                <a:srgbClr val="ffffff"/>
              </a:solidFill>
              <a:effectLst/>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50" name="TextBox 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51" name="TextBox 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52" name="TextBox 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53" name="TextBox 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54" name="TextBox 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55" name="TextBox 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56" name="TextBox 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57" name="TextBox 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58" name="TextBox 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59" name="TextBox 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60" name="TextBox 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61" name="TextBox 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62" name="TextBox 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63" name="TextBox 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64" name="TextBox 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65" name="TextBox 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66" name="TextBox 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67" name="TextBox 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68" name="TextBox 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69" name="TextBox 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70" name="TextBox 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71" name="TextBox 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72" name="TextBox 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73" name="TextBox 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74" name="TextBox 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בֶּ֥ן יְבֶרֶכְיָֽהוּ׃</a:t>
            </a:r>
            <a:endParaRPr b="0" lang="en-US" sz="3200" strike="noStrike" u="none">
              <a:solidFill>
                <a:srgbClr val="ffffff"/>
              </a:solidFill>
              <a:effectLst/>
              <a:uFillTx/>
              <a:latin typeface="Arial"/>
            </a:endParaRPr>
          </a:p>
        </p:txBody>
      </p:sp>
      <p:sp>
        <p:nvSpPr>
          <p:cNvPr id="37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fils de Bérékia.</a:t>
            </a:r>
            <a:endParaRPr b="0" lang="en-US" sz="3200" strike="noStrike" u="none">
              <a:solidFill>
                <a:srgbClr val="ffffff"/>
              </a:solidFill>
              <a:effectLst/>
              <a:uFillTx/>
              <a:latin typeface="Arial"/>
            </a:endParaRPr>
          </a:p>
        </p:txBody>
      </p:sp>
      <p:sp>
        <p:nvSpPr>
          <p:cNvPr id="37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hijo de Jeberequías. </a:t>
            </a:r>
            <a:endParaRPr b="0" lang="en-US" sz="3200" strike="noStrike" u="none">
              <a:solidFill>
                <a:srgbClr val="ffffff"/>
              </a:solidFill>
              <a:effectLst/>
              <a:uFillTx/>
              <a:latin typeface="Arial"/>
            </a:endParaRPr>
          </a:p>
        </p:txBody>
      </p:sp>
      <p:sp>
        <p:nvSpPr>
          <p:cNvPr id="37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son of Jeberechiah."  </a:t>
            </a:r>
            <a:endParaRPr b="0" lang="en-US" sz="3200" strike="noStrike" u="none">
              <a:solidFill>
                <a:srgbClr val="ffffff"/>
              </a:solidFill>
              <a:effectLst/>
              <a:uFillTx/>
              <a:latin typeface="Arial"/>
            </a:endParaRPr>
          </a:p>
        </p:txBody>
      </p:sp>
      <p:sp>
        <p:nvSpPr>
          <p:cNvPr id="37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#10</a:t>
            </a:r>
            <a:endParaRPr b="0" lang="en-US" sz="4400" strike="noStrike" u="none">
              <a:solidFill>
                <a:srgbClr val="ffffff"/>
              </a:solidFill>
              <a:effectLst/>
              <a:uFillTx/>
              <a:latin typeface="Arial"/>
            </a:endParaRPr>
          </a:p>
        </p:txBody>
      </p:sp>
      <p:sp>
        <p:nvSpPr>
          <p:cNvPr id="38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8:14, What will the Lord be for the inhabitants of Jerusalem ?  </a:t>
            </a:r>
            <a:endParaRPr b="0" lang="en-US" sz="3200" strike="noStrike" u="none">
              <a:solidFill>
                <a:srgbClr val="ffffff"/>
              </a:solidFill>
              <a:effectLst/>
              <a:uFillTx/>
              <a:latin typeface="Arial"/>
            </a:endParaRPr>
          </a:p>
        </p:txBody>
      </p:sp>
      <p:sp>
        <p:nvSpPr>
          <p:cNvPr id="382" name="PlaceHolder 7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8:14, ¿qué será Jehová para el morador de Jerusalén? </a:t>
            </a:r>
            <a:endParaRPr b="0" lang="en-US" sz="3200" strike="noStrike" u="none">
              <a:solidFill>
                <a:srgbClr val="ffffff"/>
              </a:solidFill>
              <a:effectLst/>
              <a:uFillTx/>
              <a:latin typeface="Arial"/>
            </a:endParaRPr>
          </a:p>
        </p:txBody>
      </p:sp>
      <p:sp>
        <p:nvSpPr>
          <p:cNvPr id="383" name="PlaceHolder 7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8:14, Que sera l’Éternel pour les habitants de Jérusalem ?</a:t>
            </a:r>
            <a:endParaRPr b="0" lang="en-US" sz="3200" strike="noStrike" u="none">
              <a:solidFill>
                <a:srgbClr val="ffffff"/>
              </a:solidFill>
              <a:effectLst/>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85" name="TextBox 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86" name="TextBox 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87" name="TextBox 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88" name="TextBox 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89" name="TextBox 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90" name="TextBox 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91" name="TextBox 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92" name="TextBox 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93" name="TextBox 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94" name="TextBox 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95" name="TextBox 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96" name="TextBox 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97" name="TextBox 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98" name="TextBox 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99" name="TextBox 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00" name="TextBox 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01" name="TextBox 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02" name="TextBox 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03" name="TextBox 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04" name="TextBox 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05" name="TextBox 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06" name="TextBox 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07" name="TextBox 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08" name="TextBox 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09" name="TextBox 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לְפַ֣ח וּלְמוֹקֵ֔שׁ לְיוֹשֵׁ֖ב יְרוּשָׁלִָֽם׃</a:t>
            </a:r>
            <a:endParaRPr b="0" lang="en-US" sz="3200" strike="noStrike" u="none">
              <a:solidFill>
                <a:srgbClr val="ffffff"/>
              </a:solidFill>
              <a:effectLst/>
              <a:uFillTx/>
              <a:latin typeface="Arial"/>
            </a:endParaRPr>
          </a:p>
        </p:txBody>
      </p:sp>
      <p:sp>
        <p:nvSpPr>
          <p:cNvPr id="41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Un filet et un piège Pour les habitants de Jérusalem.</a:t>
            </a:r>
            <a:endParaRPr b="0" lang="en-US" sz="3200" strike="noStrike" u="none">
              <a:solidFill>
                <a:srgbClr val="ffffff"/>
              </a:solidFill>
              <a:effectLst/>
              <a:uFillTx/>
              <a:latin typeface="Arial"/>
            </a:endParaRPr>
          </a:p>
        </p:txBody>
      </p:sp>
      <p:sp>
        <p:nvSpPr>
          <p:cNvPr id="41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por lazo y red al morador de Jerusalén. </a:t>
            </a:r>
            <a:endParaRPr b="0" lang="en-US" sz="3200" strike="noStrike" u="none">
              <a:solidFill>
                <a:srgbClr val="ffffff"/>
              </a:solidFill>
              <a:effectLst/>
              <a:uFillTx/>
              <a:latin typeface="Arial"/>
            </a:endParaRPr>
          </a:p>
        </p:txBody>
      </p:sp>
      <p:sp>
        <p:nvSpPr>
          <p:cNvPr id="41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As a trap and a snare to the inhabitants of Jerusalem.  </a:t>
            </a:r>
            <a:endParaRPr b="0" lang="en-US" sz="3200" strike="noStrike" u="none">
              <a:solidFill>
                <a:srgbClr val="ffffff"/>
              </a:solidFill>
              <a:effectLst/>
              <a:uFillTx/>
              <a:latin typeface="Arial"/>
            </a:endParaRPr>
          </a:p>
        </p:txBody>
      </p:sp>
      <p:sp>
        <p:nvSpPr>
          <p:cNvPr id="41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#11</a:t>
            </a:r>
            <a:endParaRPr b="0" lang="en-US" sz="4400" strike="noStrike" u="none">
              <a:solidFill>
                <a:srgbClr val="ffffff"/>
              </a:solidFill>
              <a:effectLst/>
              <a:uFillTx/>
              <a:latin typeface="Arial"/>
            </a:endParaRPr>
          </a:p>
        </p:txBody>
      </p:sp>
      <p:sp>
        <p:nvSpPr>
          <p:cNvPr id="41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8:1, Who told Isaiah to take a large scroll and write on it ?  </a:t>
            </a:r>
            <a:endParaRPr b="0" lang="en-US" sz="3200" strike="noStrike" u="none">
              <a:solidFill>
                <a:srgbClr val="ffffff"/>
              </a:solidFill>
              <a:effectLst/>
              <a:uFillTx/>
              <a:latin typeface="Arial"/>
            </a:endParaRPr>
          </a:p>
        </p:txBody>
      </p:sp>
      <p:sp>
        <p:nvSpPr>
          <p:cNvPr id="417" name="PlaceHolder 8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8:1, ¿Quién le dijo a Isaías que tomara una tabla grande y escribiera en él? </a:t>
            </a:r>
            <a:endParaRPr b="0" lang="en-US" sz="3200" strike="noStrike" u="none">
              <a:solidFill>
                <a:srgbClr val="ffffff"/>
              </a:solidFill>
              <a:effectLst/>
              <a:uFillTx/>
              <a:latin typeface="Arial"/>
            </a:endParaRPr>
          </a:p>
        </p:txBody>
      </p:sp>
      <p:sp>
        <p:nvSpPr>
          <p:cNvPr id="418" name="PlaceHolder 8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8:1, Qui a dit à Ésaïe de prendre un grand rouleau et d’écrire dessus ?</a:t>
            </a:r>
            <a:endParaRPr b="0" lang="en-US" sz="3200" strike="noStrike" u="none">
              <a:solidFill>
                <a:srgbClr val="ffffff"/>
              </a:solidFill>
              <a:effectLst/>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20" name="TextBox 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21" name="TextBox 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22" name="TextBox 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23" name="TextBox 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24" name="TextBox 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25" name="TextBox 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26" name="TextBox 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27" name="TextBox 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28" name="TextBox 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29" name="TextBox 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30" name="TextBox 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31" name="TextBox 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32" name="TextBox 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33" name="TextBox 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34" name="TextBox 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35" name="TextBox 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36" name="TextBox 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37" name="TextBox 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38" name="TextBox 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39" name="TextBox 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40" name="TextBox 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41" name="TextBox 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42" name="TextBox 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43" name="TextBox 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44" name="TextBox 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וַיֹּ֤אמֶר יְהוָה֙ אֵלַ֔י</a:t>
            </a:r>
            <a:endParaRPr b="0" lang="en-US" sz="3200" strike="noStrike" u="none">
              <a:solidFill>
                <a:srgbClr val="ffffff"/>
              </a:solidFill>
              <a:effectLst/>
              <a:uFillTx/>
              <a:latin typeface="Arial"/>
            </a:endParaRPr>
          </a:p>
        </p:txBody>
      </p:sp>
      <p:sp>
        <p:nvSpPr>
          <p:cNvPr id="44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L'Éternel me dit:</a:t>
            </a:r>
            <a:endParaRPr b="0" lang="en-US" sz="3200" strike="noStrike" u="none">
              <a:solidFill>
                <a:srgbClr val="ffffff"/>
              </a:solidFill>
              <a:effectLst/>
              <a:uFillTx/>
              <a:latin typeface="Arial"/>
            </a:endParaRPr>
          </a:p>
        </p:txBody>
      </p:sp>
      <p:sp>
        <p:nvSpPr>
          <p:cNvPr id="44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Me dijo Jehová: </a:t>
            </a:r>
            <a:endParaRPr b="0" lang="en-US" sz="3200" strike="noStrike" u="none">
              <a:solidFill>
                <a:srgbClr val="ffffff"/>
              </a:solidFill>
              <a:effectLst/>
              <a:uFillTx/>
              <a:latin typeface="Arial"/>
            </a:endParaRPr>
          </a:p>
        </p:txBody>
      </p:sp>
      <p:sp>
        <p:nvSpPr>
          <p:cNvPr id="44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Moreover the Lord said to me,  </a:t>
            </a:r>
            <a:endParaRPr b="0" lang="en-US" sz="3200" strike="noStrike" u="none">
              <a:solidFill>
                <a:srgbClr val="ffffff"/>
              </a:solidFill>
              <a:effectLst/>
              <a:uFillTx/>
              <a:latin typeface="Arial"/>
            </a:endParaRPr>
          </a:p>
        </p:txBody>
      </p:sp>
      <p:sp>
        <p:nvSpPr>
          <p:cNvPr id="44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#12</a:t>
            </a:r>
            <a:endParaRPr b="0" lang="en-US" sz="4400" strike="noStrike" u="none">
              <a:solidFill>
                <a:srgbClr val="ffffff"/>
              </a:solidFill>
              <a:effectLst/>
              <a:uFillTx/>
              <a:latin typeface="Arial"/>
            </a:endParaRPr>
          </a:p>
        </p:txBody>
      </p:sp>
      <p:sp>
        <p:nvSpPr>
          <p:cNvPr id="45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8:14, What kind of stones will the Lord be for both the houses of Israel ?  </a:t>
            </a:r>
            <a:endParaRPr b="0" lang="en-US" sz="3200" strike="noStrike" u="none">
              <a:solidFill>
                <a:srgbClr val="ffffff"/>
              </a:solidFill>
              <a:effectLst/>
              <a:uFillTx/>
              <a:latin typeface="Arial"/>
            </a:endParaRPr>
          </a:p>
        </p:txBody>
      </p:sp>
      <p:sp>
        <p:nvSpPr>
          <p:cNvPr id="452" name="PlaceHolder 9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8:14, ¿qué clase de piedras será Jehová para las dos casas de Israel? </a:t>
            </a:r>
            <a:endParaRPr b="0" lang="en-US" sz="3200" strike="noStrike" u="none">
              <a:solidFill>
                <a:srgbClr val="ffffff"/>
              </a:solidFill>
              <a:effectLst/>
              <a:uFillTx/>
              <a:latin typeface="Arial"/>
            </a:endParaRPr>
          </a:p>
        </p:txBody>
      </p:sp>
      <p:sp>
        <p:nvSpPr>
          <p:cNvPr id="453" name="PlaceHolder 9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8:14, De quelles pierres l’Éternel sera-t-il pour les deux maisons d’Israël ?</a:t>
            </a:r>
            <a:endParaRPr b="0" lang="en-US" sz="3200" strike="noStrike" u="none">
              <a:solidFill>
                <a:srgbClr val="ffffff"/>
              </a:solidFill>
              <a:effectLst/>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55" name="TextBox 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56" name="TextBox 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57" name="TextBox 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58" name="TextBox 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59" name="TextBox 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60" name="TextBox 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61" name="TextBox 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62" name="TextBox 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63" name="TextBox 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64" name="TextBox 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65" name="TextBox 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66" name="TextBox 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67" name="TextBox 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68" name="TextBox 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69" name="TextBox 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70" name="TextBox 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71" name="TextBox 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72" name="TextBox 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73" name="TextBox 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74" name="TextBox 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75" name="TextBox 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76" name="TextBox 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77" name="TextBox 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78" name="TextBox 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79" name="TextBox 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וּלְאֶ֣בֶן נֶ֠גֶף וּלְצ֨וּר מִכְשׁ֜וֹל לִשְׁנֵ֨י בָתֵּ֤י יִשְׂרָאֵל֙</a:t>
            </a:r>
            <a:endParaRPr b="0" lang="en-US" sz="3200" strike="noStrike" u="none">
              <a:solidFill>
                <a:srgbClr val="ffffff"/>
              </a:solidFill>
              <a:effectLst/>
              <a:uFillTx/>
              <a:latin typeface="Arial"/>
            </a:endParaRPr>
          </a:p>
        </p:txBody>
      </p:sp>
      <p:sp>
        <p:nvSpPr>
          <p:cNvPr id="48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Mais aussi une pierre d'achoppement, Un rocher de scandale pour les deux maisons d'Israël,</a:t>
            </a:r>
            <a:endParaRPr b="0" lang="en-US" sz="3200" strike="noStrike" u="none">
              <a:solidFill>
                <a:srgbClr val="ffffff"/>
              </a:solidFill>
              <a:effectLst/>
              <a:uFillTx/>
              <a:latin typeface="Arial"/>
            </a:endParaRPr>
          </a:p>
        </p:txBody>
      </p:sp>
      <p:sp>
        <p:nvSpPr>
          <p:cNvPr id="48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pero a las dos casas de Israel, por piedra para tropezar, por tropezadero para caer </a:t>
            </a:r>
            <a:endParaRPr b="0" lang="en-US" sz="3200" strike="noStrike" u="none">
              <a:solidFill>
                <a:srgbClr val="ffffff"/>
              </a:solidFill>
              <a:effectLst/>
              <a:uFillTx/>
              <a:latin typeface="Arial"/>
            </a:endParaRPr>
          </a:p>
        </p:txBody>
      </p:sp>
      <p:sp>
        <p:nvSpPr>
          <p:cNvPr id="48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But a stone of stumbling and a rock of offense To both the houses of Israel,  </a:t>
            </a:r>
            <a:endParaRPr b="0" lang="en-US" sz="3200" strike="noStrike" u="none">
              <a:solidFill>
                <a:srgbClr val="ffffff"/>
              </a:solidFill>
              <a:effectLst/>
              <a:uFillTx/>
              <a:latin typeface="Arial"/>
            </a:endParaRPr>
          </a:p>
        </p:txBody>
      </p:sp>
      <p:sp>
        <p:nvSpPr>
          <p:cNvPr id="48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#13</a:t>
            </a:r>
            <a:endParaRPr b="0" lang="en-US" sz="4400" strike="noStrike" u="none">
              <a:solidFill>
                <a:srgbClr val="ffffff"/>
              </a:solidFill>
              <a:effectLst/>
              <a:uFillTx/>
              <a:latin typeface="Arial"/>
            </a:endParaRPr>
          </a:p>
        </p:txBody>
      </p:sp>
      <p:sp>
        <p:nvSpPr>
          <p:cNvPr id="48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8:8, what will be stretching out ?  </a:t>
            </a:r>
            <a:endParaRPr b="0" lang="en-US" sz="3200" strike="noStrike" u="none">
              <a:solidFill>
                <a:srgbClr val="ffffff"/>
              </a:solidFill>
              <a:effectLst/>
              <a:uFillTx/>
              <a:latin typeface="Arial"/>
            </a:endParaRPr>
          </a:p>
        </p:txBody>
      </p:sp>
      <p:sp>
        <p:nvSpPr>
          <p:cNvPr id="487" name="PlaceHolder 10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8:8, ¿qué se estará extendiendo? </a:t>
            </a:r>
            <a:endParaRPr b="0" lang="en-US" sz="3200" strike="noStrike" u="none">
              <a:solidFill>
                <a:srgbClr val="ffffff"/>
              </a:solidFill>
              <a:effectLst/>
              <a:uFillTx/>
              <a:latin typeface="Arial"/>
            </a:endParaRPr>
          </a:p>
        </p:txBody>
      </p:sp>
      <p:sp>
        <p:nvSpPr>
          <p:cNvPr id="488" name="PlaceHolder 10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8:8, qu'est-ce qui s'étendra ?</a:t>
            </a:r>
            <a:endParaRPr b="0" lang="en-US" sz="3200" strike="noStrike" u="none">
              <a:solidFill>
                <a:srgbClr val="ffffff"/>
              </a:solidFill>
              <a:effectLst/>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90" name="TextBox 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91" name="TextBox 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92" name="TextBox 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93" name="TextBox 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94" name="TextBox 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95" name="TextBox 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96" name="TextBox 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97" name="TextBox 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98" name="TextBox 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99" name="TextBox 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00" name="TextBox 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01" name="TextBox 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02" name="TextBox 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03" name="TextBox 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04" name="TextBox 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05" name="TextBox 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06" name="TextBox 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07" name="TextBox 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08" name="TextBox 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09" name="TextBox 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10" name="TextBox 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11" name="TextBox 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12" name="TextBox 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13" name="TextBox 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14" name="TextBox 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מֻטּ֣וֹת כְּנָפָ֔יו</a:t>
            </a:r>
            <a:endParaRPr b="0" lang="en-US" sz="3200" strike="noStrike" u="none">
              <a:solidFill>
                <a:srgbClr val="ffffff"/>
              </a:solidFill>
              <a:effectLst/>
              <a:uFillTx/>
              <a:latin typeface="Arial"/>
            </a:endParaRPr>
          </a:p>
        </p:txBody>
      </p:sp>
      <p:sp>
        <p:nvSpPr>
          <p:cNvPr id="51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déploiement de ses ailes</a:t>
            </a:r>
            <a:endParaRPr b="0" lang="en-US" sz="3200" strike="noStrike" u="none">
              <a:solidFill>
                <a:srgbClr val="ffffff"/>
              </a:solidFill>
              <a:effectLst/>
              <a:uFillTx/>
              <a:latin typeface="Arial"/>
            </a:endParaRPr>
          </a:p>
        </p:txBody>
      </p:sp>
      <p:sp>
        <p:nvSpPr>
          <p:cNvPr id="51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Luego, extendiendo sus alas, </a:t>
            </a:r>
            <a:endParaRPr b="0" lang="en-US" sz="3200" strike="noStrike" u="none">
              <a:solidFill>
                <a:srgbClr val="ffffff"/>
              </a:solidFill>
              <a:effectLst/>
              <a:uFillTx/>
              <a:latin typeface="Arial"/>
            </a:endParaRPr>
          </a:p>
        </p:txBody>
      </p:sp>
      <p:sp>
        <p:nvSpPr>
          <p:cNvPr id="51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stretching out of his wings  </a:t>
            </a:r>
            <a:endParaRPr b="0" lang="en-US" sz="3200" strike="noStrike" u="none">
              <a:solidFill>
                <a:srgbClr val="ffffff"/>
              </a:solidFill>
              <a:effectLst/>
              <a:uFillTx/>
              <a:latin typeface="Arial"/>
            </a:endParaRPr>
          </a:p>
        </p:txBody>
      </p:sp>
      <p:sp>
        <p:nvSpPr>
          <p:cNvPr id="51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Let the Testing Begin</a:t>
            </a:r>
            <a:endParaRPr b="0" lang="en-US" sz="66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#14</a:t>
            </a:r>
            <a:endParaRPr b="0" lang="en-US" sz="4400" strike="noStrike" u="none">
              <a:solidFill>
                <a:srgbClr val="ffffff"/>
              </a:solidFill>
              <a:effectLst/>
              <a:uFillTx/>
              <a:latin typeface="Arial"/>
            </a:endParaRPr>
          </a:p>
        </p:txBody>
      </p:sp>
      <p:sp>
        <p:nvSpPr>
          <p:cNvPr id="52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8:1, With what was Isaiah told to write on a large scroll ?  </a:t>
            </a:r>
            <a:endParaRPr b="0" lang="en-US" sz="3200" strike="noStrike" u="none">
              <a:solidFill>
                <a:srgbClr val="ffffff"/>
              </a:solidFill>
              <a:effectLst/>
              <a:uFillTx/>
              <a:latin typeface="Arial"/>
            </a:endParaRPr>
          </a:p>
        </p:txBody>
      </p:sp>
      <p:sp>
        <p:nvSpPr>
          <p:cNvPr id="522" name="PlaceHolder 13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8:1, ¿qué se le dijo a Isaías que escribiera en una tabla grande? </a:t>
            </a:r>
            <a:endParaRPr b="0" lang="en-US" sz="3200" strike="noStrike" u="none">
              <a:solidFill>
                <a:srgbClr val="ffffff"/>
              </a:solidFill>
              <a:effectLst/>
              <a:uFillTx/>
              <a:latin typeface="Arial"/>
            </a:endParaRPr>
          </a:p>
        </p:txBody>
      </p:sp>
      <p:sp>
        <p:nvSpPr>
          <p:cNvPr id="523" name="PlaceHolder 13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8:1, avec quoi Ésaïe a-t-il été chargé d’écrire sur un grand rouleau ?</a:t>
            </a:r>
            <a:endParaRPr b="0" lang="en-US" sz="3200" strike="noStrike" u="none">
              <a:solidFill>
                <a:srgbClr val="ffffff"/>
              </a:solidFill>
              <a:effectLst/>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25" name="TextBox 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26" name="TextBox 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27" name="TextBox 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28" name="TextBox 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29" name="TextBox 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30" name="TextBox 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31" name="TextBox 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32" name="TextBox 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33" name="TextBox 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34" name="TextBox 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35" name="TextBox 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36" name="TextBox 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37" name="TextBox 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38" name="TextBox 4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39" name="TextBox 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40" name="TextBox 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41" name="TextBox 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42" name="TextBox 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43" name="TextBox 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44" name="TextBox 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45" name="TextBox 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46" name="TextBox 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47" name="TextBox 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48" name="TextBox 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49" name="TextBox 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וּכְתֹ֤ב עָלָיו֙ בְּחֶ֣רֶט אֱנ֔וֹשׁ</a:t>
            </a:r>
            <a:endParaRPr b="0" lang="en-US" sz="3200" strike="noStrike" u="none">
              <a:solidFill>
                <a:srgbClr val="ffffff"/>
              </a:solidFill>
              <a:effectLst/>
              <a:uFillTx/>
              <a:latin typeface="Arial"/>
            </a:endParaRPr>
          </a:p>
        </p:txBody>
      </p:sp>
      <p:sp>
        <p:nvSpPr>
          <p:cNvPr id="55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écris dessus, d'une manière intelligible:</a:t>
            </a:r>
            <a:endParaRPr b="0" lang="en-US" sz="3200" strike="noStrike" u="none">
              <a:solidFill>
                <a:srgbClr val="ffffff"/>
              </a:solidFill>
              <a:effectLst/>
              <a:uFillTx/>
              <a:latin typeface="Arial"/>
            </a:endParaRPr>
          </a:p>
        </p:txBody>
      </p:sp>
      <p:sp>
        <p:nvSpPr>
          <p:cNvPr id="55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escribe en ella con caracteres legibles </a:t>
            </a:r>
            <a:endParaRPr b="0" lang="en-US" sz="3200" strike="noStrike" u="none">
              <a:solidFill>
                <a:srgbClr val="ffffff"/>
              </a:solidFill>
              <a:effectLst/>
              <a:uFillTx/>
              <a:latin typeface="Arial"/>
            </a:endParaRPr>
          </a:p>
        </p:txBody>
      </p:sp>
      <p:sp>
        <p:nvSpPr>
          <p:cNvPr id="55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write on it with a man’s pen  </a:t>
            </a:r>
            <a:endParaRPr b="0" lang="en-US" sz="3200" strike="noStrike" u="none">
              <a:solidFill>
                <a:srgbClr val="ffffff"/>
              </a:solidFill>
              <a:effectLst/>
              <a:uFillTx/>
              <a:latin typeface="Arial"/>
            </a:endParaRPr>
          </a:p>
        </p:txBody>
      </p:sp>
      <p:sp>
        <p:nvSpPr>
          <p:cNvPr id="55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#15</a:t>
            </a:r>
            <a:endParaRPr b="0" lang="en-US" sz="4400" strike="noStrike" u="none">
              <a:solidFill>
                <a:srgbClr val="ffffff"/>
              </a:solidFill>
              <a:effectLst/>
              <a:uFillTx/>
              <a:latin typeface="Arial"/>
            </a:endParaRPr>
          </a:p>
        </p:txBody>
      </p:sp>
      <p:sp>
        <p:nvSpPr>
          <p:cNvPr id="55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8:13, Fill in the blank:  Let__________ be your ____________And let ____________be your _______________  </a:t>
            </a:r>
            <a:endParaRPr b="0" lang="en-US" sz="3200" strike="noStrike" u="none">
              <a:solidFill>
                <a:srgbClr val="ffffff"/>
              </a:solidFill>
              <a:effectLst/>
              <a:uFillTx/>
              <a:latin typeface="Arial"/>
            </a:endParaRPr>
          </a:p>
        </p:txBody>
      </p:sp>
      <p:sp>
        <p:nvSpPr>
          <p:cNvPr id="557" name="PlaceHolder 14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8:13, completa el espacio en blanco: sea ____ vuestro _________, y ____ sea vuestro _______. </a:t>
            </a:r>
            <a:endParaRPr b="0" lang="en-US" sz="3200" strike="noStrike" u="none">
              <a:solidFill>
                <a:srgbClr val="ffffff"/>
              </a:solidFill>
              <a:effectLst/>
              <a:uFillTx/>
              <a:latin typeface="Arial"/>
            </a:endParaRPr>
          </a:p>
        </p:txBody>
      </p:sp>
      <p:sp>
        <p:nvSpPr>
          <p:cNvPr id="558" name="PlaceHolder 14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8:13, remplissez le vide : C'est ___ que vous _____ ________ et ________.</a:t>
            </a:r>
            <a:endParaRPr b="0" lang="en-US" sz="3200" strike="noStrike" u="none">
              <a:solidFill>
                <a:srgbClr val="ffffff"/>
              </a:solidFill>
              <a:effectLst/>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60" name="TextBox 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61" name="TextBox 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62" name="TextBox 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63" name="TextBox 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64" name="TextBox 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65" name="TextBox 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66" name="TextBox 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67" name="TextBox 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68" name="TextBox 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69" name="TextBox 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70" name="TextBox 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71" name="TextBox 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72" name="TextBox 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73" name="TextBox 4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74" name="TextBox 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75" name="TextBox 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76" name="TextBox 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77" name="TextBox 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78" name="TextBox 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79" name="TextBox 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80" name="TextBox 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81" name="TextBox 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82" name="TextBox 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83" name="TextBox 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84" name="TextBox 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וְה֥וּא מוֹרַאֲכֶ֖ם וְה֥וּא מַֽעֲרִֽצְכֶֽם׃</a:t>
            </a:r>
            <a:endParaRPr b="0" lang="en-US" sz="3200" strike="noStrike" u="none">
              <a:solidFill>
                <a:srgbClr val="ffffff"/>
              </a:solidFill>
              <a:effectLst/>
              <a:uFillTx/>
              <a:latin typeface="Arial"/>
            </a:endParaRPr>
          </a:p>
        </p:txBody>
      </p:sp>
      <p:sp>
        <p:nvSpPr>
          <p:cNvPr id="58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C'est lui que vous devez craindre et redouter.</a:t>
            </a:r>
            <a:endParaRPr b="0" lang="en-US" sz="3200" strike="noStrike" u="none">
              <a:solidFill>
                <a:srgbClr val="ffffff"/>
              </a:solidFill>
              <a:effectLst/>
              <a:uFillTx/>
              <a:latin typeface="Arial"/>
            </a:endParaRPr>
          </a:p>
        </p:txBody>
      </p:sp>
      <p:sp>
        <p:nvSpPr>
          <p:cNvPr id="58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sea él vuestro temor, y él sea vuestro miedo. </a:t>
            </a:r>
            <a:endParaRPr b="0" lang="en-US" sz="3200" strike="noStrike" u="none">
              <a:solidFill>
                <a:srgbClr val="ffffff"/>
              </a:solidFill>
              <a:effectLst/>
              <a:uFillTx/>
              <a:latin typeface="Arial"/>
            </a:endParaRPr>
          </a:p>
        </p:txBody>
      </p:sp>
      <p:sp>
        <p:nvSpPr>
          <p:cNvPr id="58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Let Him be your fear, And let Him be your dread.  </a:t>
            </a:r>
            <a:endParaRPr b="0" lang="en-US" sz="3200" strike="noStrike" u="none">
              <a:solidFill>
                <a:srgbClr val="ffffff"/>
              </a:solidFill>
              <a:effectLst/>
              <a:uFillTx/>
              <a:latin typeface="Arial"/>
            </a:endParaRPr>
          </a:p>
        </p:txBody>
      </p:sp>
      <p:sp>
        <p:nvSpPr>
          <p:cNvPr id="58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#16</a:t>
            </a:r>
            <a:endParaRPr b="0" lang="en-US" sz="4400" strike="noStrike" u="none">
              <a:solidFill>
                <a:srgbClr val="ffffff"/>
              </a:solidFill>
              <a:effectLst/>
              <a:uFillTx/>
              <a:latin typeface="Arial"/>
            </a:endParaRPr>
          </a:p>
        </p:txBody>
      </p:sp>
      <p:sp>
        <p:nvSpPr>
          <p:cNvPr id="59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8:12, what did all these people call ?  </a:t>
            </a:r>
            <a:endParaRPr b="0" lang="en-US" sz="3200" strike="noStrike" u="none">
              <a:solidFill>
                <a:srgbClr val="ffffff"/>
              </a:solidFill>
              <a:effectLst/>
              <a:uFillTx/>
              <a:latin typeface="Arial"/>
            </a:endParaRPr>
          </a:p>
        </p:txBody>
      </p:sp>
      <p:sp>
        <p:nvSpPr>
          <p:cNvPr id="592" name="PlaceHolder 15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8:12 ¿cómo llama este pueblo a todas estas cosas? </a:t>
            </a:r>
            <a:endParaRPr b="0" lang="en-US" sz="3200" strike="noStrike" u="none">
              <a:solidFill>
                <a:srgbClr val="ffffff"/>
              </a:solidFill>
              <a:effectLst/>
              <a:uFillTx/>
              <a:latin typeface="Arial"/>
            </a:endParaRPr>
          </a:p>
        </p:txBody>
      </p:sp>
      <p:sp>
        <p:nvSpPr>
          <p:cNvPr id="593" name="PlaceHolder 15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8:12, comment tous ces gens appelaient-ils ?</a:t>
            </a:r>
            <a:endParaRPr b="0" lang="en-US" sz="3200" strike="noStrike" u="none">
              <a:solidFill>
                <a:srgbClr val="ffffff"/>
              </a:solidFill>
              <a:effectLst/>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95" name="TextBox 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96" name="TextBox 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97" name="TextBox 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98" name="TextBox 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99" name="TextBox 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00" name="TextBox 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01" name="TextBox 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02" name="TextBox 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03" name="TextBox 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04" name="TextBox 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05" name="TextBox 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06" name="TextBox 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07" name="TextBox 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08" name="TextBox 4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09" name="TextBox 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10" name="TextBox 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11" name="TextBox 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12" name="TextBox 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13" name="TextBox 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14" name="TextBox 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15" name="TextBox 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16" name="TextBox 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17" name="TextBox 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18" name="TextBox 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19" name="TextBox 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לְכֹ֧ל אֲשֶׁר־יֹאמַ֛ר הָעָ֥ם הַזֶּ֖ה קָ֑שֶׁר</a:t>
            </a:r>
            <a:endParaRPr b="0" lang="en-US" sz="3200" strike="noStrike" u="none">
              <a:solidFill>
                <a:srgbClr val="ffffff"/>
              </a:solidFill>
              <a:effectLst/>
              <a:uFillTx/>
              <a:latin typeface="Arial"/>
            </a:endParaRPr>
          </a:p>
        </p:txBody>
      </p:sp>
      <p:sp>
        <p:nvSpPr>
          <p:cNvPr id="62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que ce peuple appelle conjuration;</a:t>
            </a:r>
            <a:endParaRPr b="0" lang="en-US" sz="3200" strike="noStrike" u="none">
              <a:solidFill>
                <a:srgbClr val="ffffff"/>
              </a:solidFill>
              <a:effectLst/>
              <a:uFillTx/>
              <a:latin typeface="Arial"/>
            </a:endParaRPr>
          </a:p>
        </p:txBody>
      </p:sp>
      <p:sp>
        <p:nvSpPr>
          <p:cNvPr id="62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 todas las cosas que este pueblo llama conspiración, </a:t>
            </a:r>
            <a:endParaRPr b="0" lang="en-US" sz="3200" strike="noStrike" u="none">
              <a:solidFill>
                <a:srgbClr val="ffffff"/>
              </a:solidFill>
              <a:effectLst/>
              <a:uFillTx/>
              <a:latin typeface="Arial"/>
            </a:endParaRPr>
          </a:p>
        </p:txBody>
      </p:sp>
      <p:sp>
        <p:nvSpPr>
          <p:cNvPr id="62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Concerning all that this people call a conspiracy,  </a:t>
            </a:r>
            <a:endParaRPr b="0" lang="en-US" sz="3200" strike="noStrike" u="none">
              <a:solidFill>
                <a:srgbClr val="ffffff"/>
              </a:solidFill>
              <a:effectLst/>
              <a:uFillTx/>
              <a:latin typeface="Arial"/>
            </a:endParaRPr>
          </a:p>
        </p:txBody>
      </p:sp>
      <p:sp>
        <p:nvSpPr>
          <p:cNvPr id="62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#17</a:t>
            </a:r>
            <a:endParaRPr b="0" lang="en-US" sz="4400" strike="noStrike" u="none">
              <a:solidFill>
                <a:srgbClr val="ffffff"/>
              </a:solidFill>
              <a:effectLst/>
              <a:uFillTx/>
              <a:latin typeface="Arial"/>
            </a:endParaRPr>
          </a:p>
        </p:txBody>
      </p:sp>
      <p:sp>
        <p:nvSpPr>
          <p:cNvPr id="62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8:4, what will the child have knowledge to cry ?  </a:t>
            </a:r>
            <a:endParaRPr b="0" lang="en-US" sz="3200" strike="noStrike" u="none">
              <a:solidFill>
                <a:srgbClr val="ffffff"/>
              </a:solidFill>
              <a:effectLst/>
              <a:uFillTx/>
              <a:latin typeface="Arial"/>
            </a:endParaRPr>
          </a:p>
        </p:txBody>
      </p:sp>
      <p:sp>
        <p:nvSpPr>
          <p:cNvPr id="627" name="PlaceHolder 16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8:4 ¿qué conocimiento tendrá el niño para llorar? </a:t>
            </a:r>
            <a:endParaRPr b="0" lang="en-US" sz="3200" strike="noStrike" u="none">
              <a:solidFill>
                <a:srgbClr val="ffffff"/>
              </a:solidFill>
              <a:effectLst/>
              <a:uFillTx/>
              <a:latin typeface="Arial"/>
            </a:endParaRPr>
          </a:p>
        </p:txBody>
      </p:sp>
      <p:sp>
        <p:nvSpPr>
          <p:cNvPr id="628" name="PlaceHolder 16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8:4, que saura l'enfant pour pleurer ?</a:t>
            </a:r>
            <a:endParaRPr b="0" lang="en-US" sz="3200" strike="noStrike" u="none">
              <a:solidFill>
                <a:srgbClr val="ffffff"/>
              </a:solidFill>
              <a:effectLst/>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30" name="TextBox 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31" name="TextBox 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32" name="TextBox 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33" name="TextBox 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34" name="TextBox 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35" name="TextBox 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36" name="TextBox 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37" name="TextBox 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38" name="TextBox 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39" name="TextBox 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40" name="TextBox 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41" name="TextBox 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42" name="TextBox 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43" name="TextBox 5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44" name="TextBox 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45" name="TextBox 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46" name="TextBox 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47" name="TextBox 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48" name="TextBox 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49" name="TextBox 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50" name="TextBox 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51" name="TextBox 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52" name="TextBox 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53" name="TextBox 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54" name="TextBox 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אָבִ֣י וְאִמִּ֑י</a:t>
            </a:r>
            <a:endParaRPr b="0" lang="en-US" sz="3200" strike="noStrike" u="none">
              <a:solidFill>
                <a:srgbClr val="ffffff"/>
              </a:solidFill>
              <a:effectLst/>
              <a:uFillTx/>
              <a:latin typeface="Arial"/>
            </a:endParaRPr>
          </a:p>
        </p:txBody>
      </p:sp>
      <p:sp>
        <p:nvSpPr>
          <p:cNvPr id="65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Mon père! ma mère!</a:t>
            </a:r>
            <a:endParaRPr b="0" lang="en-US" sz="3200" strike="noStrike" u="none">
              <a:solidFill>
                <a:srgbClr val="ffffff"/>
              </a:solidFill>
              <a:effectLst/>
              <a:uFillTx/>
              <a:latin typeface="Arial"/>
            </a:endParaRPr>
          </a:p>
        </p:txBody>
      </p:sp>
      <p:sp>
        <p:nvSpPr>
          <p:cNvPr id="65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“padre mío” y “madre mía”, </a:t>
            </a:r>
            <a:endParaRPr b="0" lang="en-US" sz="3200" strike="noStrike" u="none">
              <a:solidFill>
                <a:srgbClr val="ffffff"/>
              </a:solidFill>
              <a:effectLst/>
              <a:uFillTx/>
              <a:latin typeface="Arial"/>
            </a:endParaRPr>
          </a:p>
        </p:txBody>
      </p:sp>
      <p:sp>
        <p:nvSpPr>
          <p:cNvPr id="65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‘My father’ and ‘My mother,’  </a:t>
            </a:r>
            <a:endParaRPr b="0" lang="en-US" sz="3200" strike="noStrike" u="none">
              <a:solidFill>
                <a:srgbClr val="ffffff"/>
              </a:solidFill>
              <a:effectLst/>
              <a:uFillTx/>
              <a:latin typeface="Arial"/>
            </a:endParaRPr>
          </a:p>
        </p:txBody>
      </p:sp>
      <p:sp>
        <p:nvSpPr>
          <p:cNvPr id="65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#18</a:t>
            </a:r>
            <a:endParaRPr b="0" lang="en-US" sz="4400" strike="noStrike" u="none">
              <a:solidFill>
                <a:srgbClr val="ffffff"/>
              </a:solidFill>
              <a:effectLst/>
              <a:uFillTx/>
              <a:latin typeface="Arial"/>
            </a:endParaRPr>
          </a:p>
        </p:txBody>
      </p:sp>
      <p:sp>
        <p:nvSpPr>
          <p:cNvPr id="66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8:8, What will the stretching out of his wings fill ?  </a:t>
            </a:r>
            <a:endParaRPr b="0" lang="en-US" sz="3200" strike="noStrike" u="none">
              <a:solidFill>
                <a:srgbClr val="ffffff"/>
              </a:solidFill>
              <a:effectLst/>
              <a:uFillTx/>
              <a:latin typeface="Arial"/>
            </a:endParaRPr>
          </a:p>
        </p:txBody>
      </p:sp>
      <p:sp>
        <p:nvSpPr>
          <p:cNvPr id="662" name="PlaceHolder 17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8:8, ¿Qué llenará el extender sus alas? </a:t>
            </a:r>
            <a:endParaRPr b="0" lang="en-US" sz="3200" strike="noStrike" u="none">
              <a:solidFill>
                <a:srgbClr val="ffffff"/>
              </a:solidFill>
              <a:effectLst/>
              <a:uFillTx/>
              <a:latin typeface="Arial"/>
            </a:endParaRPr>
          </a:p>
        </p:txBody>
      </p:sp>
      <p:sp>
        <p:nvSpPr>
          <p:cNvPr id="663" name="PlaceHolder 17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8:8, Que remplira le déploiement de ses ailes ?</a:t>
            </a:r>
            <a:endParaRPr b="0" lang="en-US" sz="3200" strike="noStrike" u="none">
              <a:solidFill>
                <a:srgbClr val="ffffff"/>
              </a:solidFill>
              <a:effectLst/>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5" name="TextBox 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66" name="TextBox 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67" name="TextBox 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68" name="TextBox 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69" name="TextBox 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70" name="TextBox 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71" name="TextBox 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72" name="TextBox 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73" name="TextBox 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74" name="TextBox 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75" name="TextBox 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76" name="TextBox 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77" name="TextBox 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78" name="TextBox 5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79" name="TextBox 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80" name="TextBox 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81" name="TextBox 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82" name="TextBox 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83" name="TextBox 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84" name="TextBox 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85" name="TextBox 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86" name="TextBox 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87" name="TextBox 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88" name="TextBox 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89" name="TextBox 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מְלֹ֥א רֹֽחַב־אַרְצְךָ֖</a:t>
            </a:r>
            <a:endParaRPr b="0" lang="en-US" sz="3200" strike="noStrike" u="none">
              <a:solidFill>
                <a:srgbClr val="ffffff"/>
              </a:solidFill>
              <a:effectLst/>
              <a:uFillTx/>
              <a:latin typeface="Arial"/>
            </a:endParaRPr>
          </a:p>
        </p:txBody>
      </p:sp>
      <p:sp>
        <p:nvSpPr>
          <p:cNvPr id="69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Remplira l'étendue de ton pays,</a:t>
            </a:r>
            <a:endParaRPr b="0" lang="en-US" sz="3200" strike="noStrike" u="none">
              <a:solidFill>
                <a:srgbClr val="ffffff"/>
              </a:solidFill>
              <a:effectLst/>
              <a:uFillTx/>
              <a:latin typeface="Arial"/>
            </a:endParaRPr>
          </a:p>
        </p:txBody>
      </p:sp>
      <p:sp>
        <p:nvSpPr>
          <p:cNvPr id="69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llenará la anchura de tu tierra, </a:t>
            </a:r>
            <a:endParaRPr b="0" lang="en-US" sz="3200" strike="noStrike" u="none">
              <a:solidFill>
                <a:srgbClr val="ffffff"/>
              </a:solidFill>
              <a:effectLst/>
              <a:uFillTx/>
              <a:latin typeface="Arial"/>
            </a:endParaRPr>
          </a:p>
        </p:txBody>
      </p:sp>
      <p:sp>
        <p:nvSpPr>
          <p:cNvPr id="69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Will fill the breadth of Your land,  </a:t>
            </a:r>
            <a:endParaRPr b="0" lang="en-US" sz="3200" strike="noStrike" u="none">
              <a:solidFill>
                <a:srgbClr val="ffffff"/>
              </a:solidFill>
              <a:effectLst/>
              <a:uFillTx/>
              <a:latin typeface="Arial"/>
            </a:endParaRPr>
          </a:p>
        </p:txBody>
      </p:sp>
      <p:sp>
        <p:nvSpPr>
          <p:cNvPr id="69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a:t>
            </a:r>
            <a:endParaRPr b="0" lang="en-US" sz="4400" strike="noStrike" u="none">
              <a:solidFill>
                <a:srgbClr val="ffffff"/>
              </a:solidFill>
              <a:effectLst/>
              <a:uFillTx/>
              <a:latin typeface="Arial"/>
            </a:endParaRPr>
          </a:p>
        </p:txBody>
      </p:sp>
      <p:sp>
        <p:nvSpPr>
          <p:cNvPr id="6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8:11, With what does Isaiah say God spoke with him? Be specific  </a:t>
            </a:r>
            <a:endParaRPr b="0" lang="en-US" sz="3200" strike="noStrike" u="none">
              <a:solidFill>
                <a:srgbClr val="ffffff"/>
              </a:solidFill>
              <a:effectLst/>
              <a:uFillTx/>
              <a:latin typeface="Arial"/>
            </a:endParaRPr>
          </a:p>
        </p:txBody>
      </p:sp>
      <p:sp>
        <p:nvSpPr>
          <p:cNvPr id="67" name="PlaceHolder 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8:11, ¿de qué manera dice Isaías que Dios le habló? Sea específico. </a:t>
            </a:r>
            <a:endParaRPr b="0" lang="en-US" sz="3200" strike="noStrike" u="none">
              <a:solidFill>
                <a:srgbClr val="ffffff"/>
              </a:solidFill>
              <a:effectLst/>
              <a:uFillTx/>
              <a:latin typeface="Arial"/>
            </a:endParaRPr>
          </a:p>
        </p:txBody>
      </p:sp>
      <p:sp>
        <p:nvSpPr>
          <p:cNvPr id="68" name="PlaceHolder 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8:11, de quoi Dieu lui a-t-il parlé ? Soyez précis.</a:t>
            </a:r>
            <a:endParaRPr b="0" lang="en-US" sz="3200" strike="noStrike" u="none">
              <a:solidFill>
                <a:srgbClr val="ffffff"/>
              </a:solidFill>
              <a:effectLst/>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0" name="TextBox 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1" name="TextBox 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2" name="TextBox 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3" name="TextBox 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4" name="TextBox 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5" name="TextBox 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6" name="TextBox 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7" name="TextBox 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8" name="TextBox 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9" name="TextBox 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0" name="TextBox 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1" name="TextBox 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2" name="TextBox 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3" name="TextBox 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4" name="TextBox 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5" name="TextBox 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6" name="TextBox 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7" name="TextBox 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8" name="TextBox 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9" name="TextBox 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0" name="TextBox 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1" name="TextBox 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2" name="TextBox 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3" name="TextBox 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4" name="TextBox 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#19</a:t>
            </a:r>
            <a:endParaRPr b="0" lang="en-US" sz="4400" strike="noStrike" u="none">
              <a:solidFill>
                <a:srgbClr val="ffffff"/>
              </a:solidFill>
              <a:effectLst/>
              <a:uFillTx/>
              <a:latin typeface="Arial"/>
            </a:endParaRPr>
          </a:p>
        </p:txBody>
      </p:sp>
      <p:sp>
        <p:nvSpPr>
          <p:cNvPr id="69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8:3, Who did Isaiah go to and what happened?  </a:t>
            </a:r>
            <a:endParaRPr b="0" lang="en-US" sz="3200" strike="noStrike" u="none">
              <a:solidFill>
                <a:srgbClr val="ffffff"/>
              </a:solidFill>
              <a:effectLst/>
              <a:uFillTx/>
              <a:latin typeface="Arial"/>
            </a:endParaRPr>
          </a:p>
        </p:txBody>
      </p:sp>
      <p:sp>
        <p:nvSpPr>
          <p:cNvPr id="697" name="PlaceHolder 18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8:3, ¿a quién llegó Isaías y qué sucedió? </a:t>
            </a:r>
            <a:endParaRPr b="0" lang="en-US" sz="3200" strike="noStrike" u="none">
              <a:solidFill>
                <a:srgbClr val="ffffff"/>
              </a:solidFill>
              <a:effectLst/>
              <a:uFillTx/>
              <a:latin typeface="Arial"/>
            </a:endParaRPr>
          </a:p>
        </p:txBody>
      </p:sp>
      <p:sp>
        <p:nvSpPr>
          <p:cNvPr id="698" name="PlaceHolder 18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8:3, à qui Ésaïe s’est-il adressé et que s’est-il passé ?</a:t>
            </a:r>
            <a:endParaRPr b="0" lang="en-US" sz="3200" strike="noStrike" u="none">
              <a:solidFill>
                <a:srgbClr val="ffffff"/>
              </a:solidFill>
              <a:effectLst/>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00" name="TextBox 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01" name="TextBox 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02" name="TextBox 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03" name="TextBox 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4" name="TextBox 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05" name="TextBox 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06" name="TextBox 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07" name="TextBox 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08" name="TextBox 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09" name="TextBox 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10" name="TextBox 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11" name="TextBox 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12" name="TextBox 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13" name="TextBox 5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14" name="TextBox 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15" name="TextBox 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16" name="TextBox 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17" name="TextBox 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18" name="TextBox 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19" name="TextBox 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20" name="TextBox 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21" name="TextBox 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22" name="TextBox 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23" name="TextBox 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24" name="TextBox 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וָאֶקְרַב֙ אֶל־הַנְּבִיאָ֔ה</a:t>
            </a:r>
            <a:endParaRPr b="0" lang="en-US" sz="3200" strike="noStrike" u="none">
              <a:solidFill>
                <a:srgbClr val="ffffff"/>
              </a:solidFill>
              <a:effectLst/>
              <a:uFillTx/>
              <a:latin typeface="Arial"/>
            </a:endParaRPr>
          </a:p>
        </p:txBody>
      </p:sp>
      <p:sp>
        <p:nvSpPr>
          <p:cNvPr id="72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m'étais approché de la prophétesse;</a:t>
            </a:r>
            <a:endParaRPr b="0" lang="en-US" sz="3200" strike="noStrike" u="none">
              <a:solidFill>
                <a:srgbClr val="ffffff"/>
              </a:solidFill>
              <a:effectLst/>
              <a:uFillTx/>
              <a:latin typeface="Arial"/>
            </a:endParaRPr>
          </a:p>
        </p:txBody>
      </p:sp>
      <p:sp>
        <p:nvSpPr>
          <p:cNvPr id="72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Me llegué a la profetisa, </a:t>
            </a:r>
            <a:endParaRPr b="0" lang="en-US" sz="3200" strike="noStrike" u="none">
              <a:solidFill>
                <a:srgbClr val="ffffff"/>
              </a:solidFill>
              <a:effectLst/>
              <a:uFillTx/>
              <a:latin typeface="Arial"/>
            </a:endParaRPr>
          </a:p>
        </p:txBody>
      </p:sp>
      <p:sp>
        <p:nvSpPr>
          <p:cNvPr id="72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Then I went to the prophetess,  </a:t>
            </a:r>
            <a:endParaRPr b="0" lang="en-US" sz="3200" strike="noStrike" u="none">
              <a:solidFill>
                <a:srgbClr val="ffffff"/>
              </a:solidFill>
              <a:effectLst/>
              <a:uFillTx/>
              <a:latin typeface="Arial"/>
            </a:endParaRPr>
          </a:p>
        </p:txBody>
      </p:sp>
      <p:sp>
        <p:nvSpPr>
          <p:cNvPr id="72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#20</a:t>
            </a:r>
            <a:endParaRPr b="0" lang="en-US" sz="4400" strike="noStrike" u="none">
              <a:solidFill>
                <a:srgbClr val="ffffff"/>
              </a:solidFill>
              <a:effectLst/>
              <a:uFillTx/>
              <a:latin typeface="Arial"/>
            </a:endParaRPr>
          </a:p>
        </p:txBody>
      </p:sp>
      <p:sp>
        <p:nvSpPr>
          <p:cNvPr id="73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8:10, Who does Isaiah say is with us ?  </a:t>
            </a:r>
            <a:endParaRPr b="0" lang="en-US" sz="3200" strike="noStrike" u="none">
              <a:solidFill>
                <a:srgbClr val="ffffff"/>
              </a:solidFill>
              <a:effectLst/>
              <a:uFillTx/>
              <a:latin typeface="Arial"/>
            </a:endParaRPr>
          </a:p>
        </p:txBody>
      </p:sp>
      <p:sp>
        <p:nvSpPr>
          <p:cNvPr id="732" name="PlaceHolder 1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8:10, ¿Quién dice Isaías que está con nosotros? </a:t>
            </a:r>
            <a:endParaRPr b="0" lang="en-US" sz="3200" strike="noStrike" u="none">
              <a:solidFill>
                <a:srgbClr val="ffffff"/>
              </a:solidFill>
              <a:effectLst/>
              <a:uFillTx/>
              <a:latin typeface="Arial"/>
            </a:endParaRPr>
          </a:p>
        </p:txBody>
      </p:sp>
      <p:sp>
        <p:nvSpPr>
          <p:cNvPr id="733" name="PlaceHolder 1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8:10, qui est avec nous, selon Ésaïe ?</a:t>
            </a:r>
            <a:endParaRPr b="0" lang="en-US" sz="3200" strike="noStrike" u="none">
              <a:solidFill>
                <a:srgbClr val="ffffff"/>
              </a:solidFill>
              <a:effectLst/>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35" name="TextBox 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36" name="TextBox 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37" name="TextBox 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38" name="TextBox 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39" name="TextBox 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40" name="TextBox 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41" name="TextBox 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42" name="TextBox 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43" name="TextBox 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44" name="TextBox 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45" name="TextBox 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46" name="TextBox 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47" name="TextBox 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48" name="TextBox 5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49" name="TextBox 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50" name="TextBox 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51" name="TextBox 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52" name="TextBox 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53" name="TextBox 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54" name="TextBox 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55" name="TextBox 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56" name="TextBox 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57" name="TextBox 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58" name="TextBox 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59" name="TextBox 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עִמָּ֖נוּ אֵֽל׃ ס</a:t>
            </a:r>
            <a:endParaRPr b="0" lang="en-US" sz="3200" strike="noStrike" u="none">
              <a:solidFill>
                <a:srgbClr val="ffffff"/>
              </a:solidFill>
              <a:effectLst/>
              <a:uFillTx/>
              <a:latin typeface="Arial"/>
            </a:endParaRPr>
          </a:p>
        </p:txBody>
      </p:sp>
      <p:sp>
        <p:nvSpPr>
          <p:cNvPr id="76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Dieu est avec nous.</a:t>
            </a:r>
            <a:endParaRPr b="0" lang="en-US" sz="3200" strike="noStrike" u="none">
              <a:solidFill>
                <a:srgbClr val="ffffff"/>
              </a:solidFill>
              <a:effectLst/>
              <a:uFillTx/>
              <a:latin typeface="Arial"/>
            </a:endParaRPr>
          </a:p>
        </p:txBody>
      </p:sp>
      <p:sp>
        <p:nvSpPr>
          <p:cNvPr id="76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Dios está con nosotros.» </a:t>
            </a:r>
            <a:endParaRPr b="0" lang="en-US" sz="3200" strike="noStrike" u="none">
              <a:solidFill>
                <a:srgbClr val="ffffff"/>
              </a:solidFill>
              <a:effectLst/>
              <a:uFillTx/>
              <a:latin typeface="Arial"/>
            </a:endParaRPr>
          </a:p>
        </p:txBody>
      </p:sp>
      <p:sp>
        <p:nvSpPr>
          <p:cNvPr id="76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God is with us."  </a:t>
            </a:r>
            <a:endParaRPr b="0" lang="en-US" sz="3200" strike="noStrike" u="none">
              <a:solidFill>
                <a:srgbClr val="ffffff"/>
              </a:solidFill>
              <a:effectLst/>
              <a:uFillTx/>
              <a:latin typeface="Arial"/>
            </a:endParaRPr>
          </a:p>
        </p:txBody>
      </p:sp>
      <p:sp>
        <p:nvSpPr>
          <p:cNvPr id="76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#21</a:t>
            </a:r>
            <a:endParaRPr b="0" lang="en-US" sz="4400" strike="noStrike" u="none">
              <a:solidFill>
                <a:srgbClr val="ffffff"/>
              </a:solidFill>
              <a:effectLst/>
              <a:uFillTx/>
              <a:latin typeface="Arial"/>
            </a:endParaRPr>
          </a:p>
        </p:txBody>
      </p:sp>
      <p:sp>
        <p:nvSpPr>
          <p:cNvPr id="76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8:3, what happened after Isaiah went to the prophetess?  </a:t>
            </a:r>
            <a:endParaRPr b="0" lang="en-US" sz="3200" strike="noStrike" u="none">
              <a:solidFill>
                <a:srgbClr val="ffffff"/>
              </a:solidFill>
              <a:effectLst/>
              <a:uFillTx/>
              <a:latin typeface="Arial"/>
            </a:endParaRPr>
          </a:p>
        </p:txBody>
      </p:sp>
      <p:sp>
        <p:nvSpPr>
          <p:cNvPr id="767" name="PlaceHolder 2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8:3, ¿qué sucedió después de que Isaías llegó a la profetisa? </a:t>
            </a:r>
            <a:endParaRPr b="0" lang="en-US" sz="3200" strike="noStrike" u="none">
              <a:solidFill>
                <a:srgbClr val="ffffff"/>
              </a:solidFill>
              <a:effectLst/>
              <a:uFillTx/>
              <a:latin typeface="Arial"/>
            </a:endParaRPr>
          </a:p>
        </p:txBody>
      </p:sp>
      <p:sp>
        <p:nvSpPr>
          <p:cNvPr id="768" name="PlaceHolder 2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8:3, que s’est-il passé après qu’Ésaïe soit allé voir la prophétesse ?</a:t>
            </a:r>
            <a:endParaRPr b="0" lang="en-US" sz="3200" strike="noStrike" u="none">
              <a:solidFill>
                <a:srgbClr val="ffffff"/>
              </a:solidFill>
              <a:effectLst/>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70" name="TextBox 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71" name="TextBox 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72" name="TextBox 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73" name="TextBox 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74" name="TextBox 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75" name="TextBox 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76" name="TextBox 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77" name="TextBox 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78" name="TextBox 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79" name="TextBox 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80" name="TextBox 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81" name="TextBox 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82" name="TextBox 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83" name="TextBox 6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84" name="TextBox 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85" name="TextBox 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86" name="TextBox 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87" name="TextBox 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88" name="TextBox 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89" name="TextBox 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90" name="TextBox 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91" name="TextBox 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92" name="TextBox 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93" name="TextBox 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94" name="TextBox 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וַתַּ֖הַר וַתֵּ֣לֶד בֵּ֑ן</a:t>
            </a:r>
            <a:endParaRPr b="0" lang="en-US" sz="3200" strike="noStrike" u="none">
              <a:solidFill>
                <a:srgbClr val="ffffff"/>
              </a:solidFill>
              <a:effectLst/>
              <a:uFillTx/>
              <a:latin typeface="Arial"/>
            </a:endParaRPr>
          </a:p>
        </p:txBody>
      </p:sp>
      <p:sp>
        <p:nvSpPr>
          <p:cNvPr id="79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elle conçut, et elle enfanta un fils.</a:t>
            </a:r>
            <a:endParaRPr b="0" lang="en-US" sz="3200" strike="noStrike" u="none">
              <a:solidFill>
                <a:srgbClr val="ffffff"/>
              </a:solidFill>
              <a:effectLst/>
              <a:uFillTx/>
              <a:latin typeface="Arial"/>
            </a:endParaRPr>
          </a:p>
        </p:txBody>
      </p:sp>
      <p:sp>
        <p:nvSpPr>
          <p:cNvPr id="79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 cual concibió y dio a luz un hijo. </a:t>
            </a:r>
            <a:endParaRPr b="0" lang="en-US" sz="3200" strike="noStrike" u="none">
              <a:solidFill>
                <a:srgbClr val="ffffff"/>
              </a:solidFill>
              <a:effectLst/>
              <a:uFillTx/>
              <a:latin typeface="Arial"/>
            </a:endParaRPr>
          </a:p>
        </p:txBody>
      </p:sp>
      <p:sp>
        <p:nvSpPr>
          <p:cNvPr id="79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she conceived and bore a son.  </a:t>
            </a:r>
            <a:endParaRPr b="0" lang="en-US" sz="3200" strike="noStrike" u="none">
              <a:solidFill>
                <a:srgbClr val="ffffff"/>
              </a:solidFill>
              <a:effectLst/>
              <a:uFillTx/>
              <a:latin typeface="Arial"/>
            </a:endParaRPr>
          </a:p>
        </p:txBody>
      </p:sp>
      <p:sp>
        <p:nvSpPr>
          <p:cNvPr id="79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#22</a:t>
            </a:r>
            <a:endParaRPr b="0" lang="en-US" sz="4400" strike="noStrike" u="none">
              <a:solidFill>
                <a:srgbClr val="ffffff"/>
              </a:solidFill>
              <a:effectLst/>
              <a:uFillTx/>
              <a:latin typeface="Arial"/>
            </a:endParaRPr>
          </a:p>
        </p:txBody>
      </p:sp>
      <p:sp>
        <p:nvSpPr>
          <p:cNvPr id="80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8:9, which command is repeated twice in this verse?  </a:t>
            </a:r>
            <a:endParaRPr b="0" lang="en-US" sz="3200" strike="noStrike" u="none">
              <a:solidFill>
                <a:srgbClr val="ffffff"/>
              </a:solidFill>
              <a:effectLst/>
              <a:uFillTx/>
              <a:latin typeface="Arial"/>
            </a:endParaRPr>
          </a:p>
        </p:txBody>
      </p:sp>
      <p:sp>
        <p:nvSpPr>
          <p:cNvPr id="802" name="PlaceHolder 2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8:9, ¿qué mandato se da dos veces en este versículo con casi las mismas palabras? </a:t>
            </a:r>
            <a:endParaRPr b="0" lang="en-US" sz="3200" strike="noStrike" u="none">
              <a:solidFill>
                <a:srgbClr val="ffffff"/>
              </a:solidFill>
              <a:effectLst/>
              <a:uFillTx/>
              <a:latin typeface="Arial"/>
            </a:endParaRPr>
          </a:p>
        </p:txBody>
      </p:sp>
      <p:sp>
        <p:nvSpPr>
          <p:cNvPr id="803" name="PlaceHolder 2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8:9, quel commandement est répété deux fois dans ce verset ?</a:t>
            </a:r>
            <a:endParaRPr b="0" lang="en-US" sz="3200" strike="noStrike" u="none">
              <a:solidFill>
                <a:srgbClr val="ffffff"/>
              </a:solidFill>
              <a:effectLst/>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05" name="TextBox 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06" name="TextBox 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07" name="TextBox 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08" name="TextBox 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09" name="TextBox 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10" name="TextBox 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11" name="TextBox 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12" name="TextBox 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13" name="TextBox 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14" name="TextBox 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15" name="TextBox 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16" name="TextBox 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17" name="TextBox 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18" name="TextBox 6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19" name="TextBox 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20" name="TextBox 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21" name="TextBox 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22" name="TextBox 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23" name="TextBox 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24" name="TextBox 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25" name="TextBox 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26" name="TextBox 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27" name="TextBox 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28" name="TextBox 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29" name="TextBox 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הִתְאַזְּר֣וּ וָחֹ֔תּוּ הִֽתְאַזְּר֖וּ וָחֹֽתּוּ׃</a:t>
            </a:r>
            <a:endParaRPr b="0" lang="en-US" sz="3200" strike="noStrike" u="none">
              <a:solidFill>
                <a:srgbClr val="ffffff"/>
              </a:solidFill>
              <a:effectLst/>
              <a:uFillTx/>
              <a:latin typeface="Arial"/>
            </a:endParaRPr>
          </a:p>
        </p:txBody>
      </p:sp>
      <p:sp>
        <p:nvSpPr>
          <p:cNvPr id="83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Préparez-vous au combat, et vous serez brisés; Préparez-vous au combat, et vous serez brisés.</a:t>
            </a:r>
            <a:endParaRPr b="0" lang="en-US" sz="3200" strike="noStrike" u="none">
              <a:solidFill>
                <a:srgbClr val="ffffff"/>
              </a:solidFill>
              <a:effectLst/>
              <a:uFillTx/>
              <a:latin typeface="Arial"/>
            </a:endParaRPr>
          </a:p>
        </p:txBody>
      </p:sp>
      <p:sp>
        <p:nvSpPr>
          <p:cNvPr id="83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ceñíos, y seréis quebrantados; preparaos, y seréis quebrantados. </a:t>
            </a:r>
            <a:endParaRPr b="0" lang="en-US" sz="3200" strike="noStrike" u="none">
              <a:solidFill>
                <a:srgbClr val="ffffff"/>
              </a:solidFill>
              <a:effectLst/>
              <a:uFillTx/>
              <a:latin typeface="Arial"/>
            </a:endParaRPr>
          </a:p>
        </p:txBody>
      </p:sp>
      <p:sp>
        <p:nvSpPr>
          <p:cNvPr id="83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Gird yourselves, but be broken in pieces; Gird yourselves, but be broken in pieces.  </a:t>
            </a:r>
            <a:endParaRPr b="0" lang="en-US" sz="3200" strike="noStrike" u="none">
              <a:solidFill>
                <a:srgbClr val="ffffff"/>
              </a:solidFill>
              <a:effectLst/>
              <a:uFillTx/>
              <a:latin typeface="Arial"/>
            </a:endParaRPr>
          </a:p>
        </p:txBody>
      </p:sp>
      <p:sp>
        <p:nvSpPr>
          <p:cNvPr id="83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#23</a:t>
            </a:r>
            <a:endParaRPr b="0" lang="en-US" sz="4400" strike="noStrike" u="none">
              <a:solidFill>
                <a:srgbClr val="ffffff"/>
              </a:solidFill>
              <a:effectLst/>
              <a:uFillTx/>
              <a:latin typeface="Arial"/>
            </a:endParaRPr>
          </a:p>
        </p:txBody>
      </p:sp>
      <p:sp>
        <p:nvSpPr>
          <p:cNvPr id="83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8:12, What was Isaiah told not to be afraid of ?  </a:t>
            </a:r>
            <a:endParaRPr b="0" lang="en-US" sz="3200" strike="noStrike" u="none">
              <a:solidFill>
                <a:srgbClr val="ffffff"/>
              </a:solidFill>
              <a:effectLst/>
              <a:uFillTx/>
              <a:latin typeface="Arial"/>
            </a:endParaRPr>
          </a:p>
        </p:txBody>
      </p:sp>
      <p:sp>
        <p:nvSpPr>
          <p:cNvPr id="837" name="PlaceHolder 2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8:12, ¿De qué se le dijo a Isaías que no debía tener miedo? </a:t>
            </a:r>
            <a:endParaRPr b="0" lang="en-US" sz="3200" strike="noStrike" u="none">
              <a:solidFill>
                <a:srgbClr val="ffffff"/>
              </a:solidFill>
              <a:effectLst/>
              <a:uFillTx/>
              <a:latin typeface="Arial"/>
            </a:endParaRPr>
          </a:p>
        </p:txBody>
      </p:sp>
      <p:sp>
        <p:nvSpPr>
          <p:cNvPr id="838" name="PlaceHolder 2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8:12, de quoi Ésaïe a-t-il été dit de ne pas avoir peur ?</a:t>
            </a:r>
            <a:endParaRPr b="0" lang="en-US" sz="3200" strike="noStrike" u="none">
              <a:solidFill>
                <a:srgbClr val="ffffff"/>
              </a:solidFill>
              <a:effectLst/>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40" name="TextBox 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41" name="TextBox 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42" name="TextBox 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43" name="TextBox 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44" name="TextBox 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45" name="TextBox 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46" name="TextBox 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47" name="TextBox 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48" name="TextBox 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49" name="TextBox 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50" name="TextBox 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51" name="TextBox 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52" name="TextBox 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53" name="TextBox 6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54" name="TextBox 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55" name="TextBox 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56" name="TextBox 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57" name="TextBox 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58" name="TextBox 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9" name="TextBox 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60" name="TextBox 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61" name="TextBox 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62" name="TextBox 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63" name="TextBox 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64" name="TextBox 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וְאֶת־מוֹרָא֥וֹ לֹֽא־תִֽירְא֖וּ</a:t>
            </a:r>
            <a:endParaRPr b="0" lang="en-US" sz="3200" strike="noStrike" u="none">
              <a:solidFill>
                <a:srgbClr val="ffffff"/>
              </a:solidFill>
              <a:effectLst/>
              <a:uFillTx/>
              <a:latin typeface="Arial"/>
            </a:endParaRPr>
          </a:p>
        </p:txBody>
      </p:sp>
      <p:sp>
        <p:nvSpPr>
          <p:cNvPr id="86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Ne craignez pas ce qu'il craint,</a:t>
            </a:r>
            <a:endParaRPr b="0" lang="en-US" sz="3200" strike="noStrike" u="none">
              <a:solidFill>
                <a:srgbClr val="ffffff"/>
              </a:solidFill>
              <a:effectLst/>
              <a:uFillTx/>
              <a:latin typeface="Arial"/>
            </a:endParaRPr>
          </a:p>
        </p:txBody>
      </p:sp>
      <p:sp>
        <p:nvSpPr>
          <p:cNvPr id="86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ni temáis lo que ellos temen, </a:t>
            </a:r>
            <a:endParaRPr b="0" lang="en-US" sz="3200" strike="noStrike" u="none">
              <a:solidFill>
                <a:srgbClr val="ffffff"/>
              </a:solidFill>
              <a:effectLst/>
              <a:uFillTx/>
              <a:latin typeface="Arial"/>
            </a:endParaRPr>
          </a:p>
        </p:txBody>
      </p:sp>
      <p:sp>
        <p:nvSpPr>
          <p:cNvPr id="86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Nor be afraid of their threats,  </a:t>
            </a:r>
            <a:endParaRPr b="0" lang="en-US" sz="3200" strike="noStrike" u="none">
              <a:solidFill>
                <a:srgbClr val="ffffff"/>
              </a:solidFill>
              <a:effectLst/>
              <a:uFillTx/>
              <a:latin typeface="Arial"/>
            </a:endParaRPr>
          </a:p>
        </p:txBody>
      </p:sp>
      <p:sp>
        <p:nvSpPr>
          <p:cNvPr id="86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כֹ֨ה אָמַ֧ר יְהוָ֛ה אֵלַ֖י כְּחֶזְקַ֣ת הַיָּ֑ד</a:t>
            </a:r>
            <a:endParaRPr b="0" lang="en-US" sz="3200" strike="noStrike" u="none">
              <a:solidFill>
                <a:srgbClr val="ffffff"/>
              </a:solidFill>
              <a:effectLst/>
              <a:uFillTx/>
              <a:latin typeface="Arial"/>
            </a:endParaRPr>
          </a:p>
        </p:txBody>
      </p:sp>
      <p:sp>
        <p:nvSpPr>
          <p:cNvPr id="9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Ainsi m'a parlé l'Éternel, quand sa main me saisit,</a:t>
            </a:r>
            <a:endParaRPr b="0" lang="en-US" sz="3200" strike="noStrike" u="none">
              <a:solidFill>
                <a:srgbClr val="ffffff"/>
              </a:solidFill>
              <a:effectLst/>
              <a:uFillTx/>
              <a:latin typeface="Arial"/>
            </a:endParaRPr>
          </a:p>
        </p:txBody>
      </p:sp>
      <p:sp>
        <p:nvSpPr>
          <p:cNvPr id="9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Jehová me habló de esta manera con mano fuerte </a:t>
            </a:r>
            <a:endParaRPr b="0" lang="en-US" sz="3200" strike="noStrike" u="none">
              <a:solidFill>
                <a:srgbClr val="ffffff"/>
              </a:solidFill>
              <a:effectLst/>
              <a:uFillTx/>
              <a:latin typeface="Arial"/>
            </a:endParaRPr>
          </a:p>
        </p:txBody>
      </p:sp>
      <p:sp>
        <p:nvSpPr>
          <p:cNvPr id="9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 Lord spoke thus to me with a strong hand,  </a:t>
            </a:r>
            <a:endParaRPr b="0" lang="en-US" sz="3200" strike="noStrike" u="none">
              <a:solidFill>
                <a:srgbClr val="ffffff"/>
              </a:solidFill>
              <a:effectLst/>
              <a:uFillTx/>
              <a:latin typeface="Arial"/>
            </a:endParaRPr>
          </a:p>
        </p:txBody>
      </p:sp>
      <p:sp>
        <p:nvSpPr>
          <p:cNvPr id="9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158760" y="1799280"/>
            <a:ext cx="8811000" cy="249264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effectLst/>
                <a:uFillTx/>
                <a:latin typeface="Georgia"/>
                <a:ea typeface="DejaVu Sans"/>
              </a:rPr>
              <a:t>15 Minute Intermission</a:t>
            </a:r>
            <a:endParaRPr b="0" lang="en-US" sz="6000" strike="noStrike" u="none">
              <a:solidFill>
                <a:srgbClr val="ffffff"/>
              </a:solidFill>
              <a:effectLst/>
              <a:uFillTx/>
              <a:latin typeface="Arial"/>
            </a:endParaRPr>
          </a:p>
        </p:txBody>
      </p:sp>
      <p:sp>
        <p:nvSpPr>
          <p:cNvPr id="871" name="PlaceHolder 2"/>
          <p:cNvSpPr>
            <a:spLocks noGrp="1"/>
          </p:cNvSpPr>
          <p:nvPr>
            <p:ph type="subTitle"/>
          </p:nvPr>
        </p:nvSpPr>
        <p:spPr>
          <a:xfrm>
            <a:off x="158760" y="4614480"/>
            <a:ext cx="8811000" cy="174744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effectLst/>
                <a:uFillTx/>
                <a:latin typeface="Georgia"/>
                <a:ea typeface="DejaVu Sans"/>
              </a:rPr>
              <a:t>At the Conclusion of the Intermission Please be in Your Seats for the Last Half</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#24</a:t>
            </a:r>
            <a:endParaRPr b="0" lang="en-US" sz="4400" strike="noStrike" u="none">
              <a:solidFill>
                <a:srgbClr val="ffffff"/>
              </a:solidFill>
              <a:effectLst/>
              <a:uFillTx/>
              <a:latin typeface="Arial"/>
            </a:endParaRPr>
          </a:p>
        </p:txBody>
      </p:sp>
      <p:sp>
        <p:nvSpPr>
          <p:cNvPr id="87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8:2, What kind of witnesses does the Lord say he will take for himself ?  </a:t>
            </a:r>
            <a:endParaRPr b="0" lang="en-US" sz="3200" strike="noStrike" u="none">
              <a:solidFill>
                <a:srgbClr val="ffffff"/>
              </a:solidFill>
              <a:effectLst/>
              <a:uFillTx/>
              <a:latin typeface="Arial"/>
            </a:endParaRPr>
          </a:p>
        </p:txBody>
      </p:sp>
      <p:sp>
        <p:nvSpPr>
          <p:cNvPr id="874" name="PlaceHolder 2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8:2, ¿qué clase de testigos dice Jehová que tomará para sí? </a:t>
            </a:r>
            <a:endParaRPr b="0" lang="en-US" sz="3200" strike="noStrike" u="none">
              <a:solidFill>
                <a:srgbClr val="ffffff"/>
              </a:solidFill>
              <a:effectLst/>
              <a:uFillTx/>
              <a:latin typeface="Arial"/>
            </a:endParaRPr>
          </a:p>
        </p:txBody>
      </p:sp>
      <p:sp>
        <p:nvSpPr>
          <p:cNvPr id="875" name="PlaceHolder 2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8:2, Quel genre de témoins le Seigneur dit-il qu’il prendra pour lui-même ?</a:t>
            </a:r>
            <a:endParaRPr b="0" lang="en-US" sz="3200" strike="noStrike" u="none">
              <a:solidFill>
                <a:srgbClr val="ffffff"/>
              </a:solidFill>
              <a:effectLst/>
              <a:uFillTx/>
              <a:latin typeface="Arial"/>
            </a:endParaRPr>
          </a:p>
        </p:txBody>
      </p:sp>
      <p:sp>
        <p:nvSpPr>
          <p:cNvPr id="876"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77" name="TextBox 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78" name="TextBox 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79" name="TextBox 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80" name="TextBox 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81" name="TextBox 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82" name="TextBox 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83" name="TextBox 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84" name="TextBox 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85" name="TextBox 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86" name="TextBox 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87" name="TextBox 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88" name="TextBox 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89" name="TextBox 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90" name="TextBox 6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91" name="TextBox 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92" name="TextBox 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93" name="TextBox 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94" name="TextBox 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95" name="TextBox 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96" name="TextBox 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97" name="TextBox 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98" name="TextBox 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99" name="TextBox 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00" name="TextBox 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01" name="TextBox 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901"/>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900"/>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9"/>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8"/>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7"/>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6"/>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5"/>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4"/>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3"/>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2"/>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91"/>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90"/>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9"/>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8"/>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7"/>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6"/>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5"/>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4"/>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3"/>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2"/>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81"/>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80"/>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9"/>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8"/>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וְאָעִ֣ידָה לִּ֔י עֵדִ֖ים נֶאֱמָנִ֑ים</a:t>
            </a:r>
            <a:endParaRPr b="0" lang="en-US" sz="3200" strike="noStrike" u="none">
              <a:solidFill>
                <a:srgbClr val="ffffff"/>
              </a:solidFill>
              <a:effectLst/>
              <a:uFillTx/>
              <a:latin typeface="Arial"/>
            </a:endParaRPr>
          </a:p>
        </p:txBody>
      </p:sp>
      <p:sp>
        <p:nvSpPr>
          <p:cNvPr id="90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pris avec moi des témoins dignes de foi,</a:t>
            </a:r>
            <a:endParaRPr b="0" lang="en-US" sz="3200" strike="noStrike" u="none">
              <a:solidFill>
                <a:srgbClr val="ffffff"/>
              </a:solidFill>
              <a:effectLst/>
              <a:uFillTx/>
              <a:latin typeface="Arial"/>
            </a:endParaRPr>
          </a:p>
        </p:txBody>
      </p:sp>
      <p:sp>
        <p:nvSpPr>
          <p:cNvPr id="90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junté conmigo por testigos fieles </a:t>
            </a:r>
            <a:endParaRPr b="0" lang="en-US" sz="3200" strike="noStrike" u="none">
              <a:solidFill>
                <a:srgbClr val="ffffff"/>
              </a:solidFill>
              <a:effectLst/>
              <a:uFillTx/>
              <a:latin typeface="Arial"/>
            </a:endParaRPr>
          </a:p>
        </p:txBody>
      </p:sp>
      <p:sp>
        <p:nvSpPr>
          <p:cNvPr id="90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I will take for Myself faithful witnesses to record,  </a:t>
            </a:r>
            <a:endParaRPr b="0" lang="en-US" sz="3200" strike="noStrike" u="none">
              <a:solidFill>
                <a:srgbClr val="ffffff"/>
              </a:solidFill>
              <a:effectLst/>
              <a:uFillTx/>
              <a:latin typeface="Arial"/>
            </a:endParaRPr>
          </a:p>
        </p:txBody>
      </p:sp>
      <p:sp>
        <p:nvSpPr>
          <p:cNvPr id="90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#25</a:t>
            </a:r>
            <a:endParaRPr b="0" lang="en-US" sz="4400" strike="noStrike" u="none">
              <a:solidFill>
                <a:srgbClr val="ffffff"/>
              </a:solidFill>
              <a:effectLst/>
              <a:uFillTx/>
              <a:latin typeface="Arial"/>
            </a:endParaRPr>
          </a:p>
        </p:txBody>
      </p:sp>
      <p:sp>
        <p:nvSpPr>
          <p:cNvPr id="90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8:1, What was Isaiah told to take and write on ? Be specific  </a:t>
            </a:r>
            <a:endParaRPr b="0" lang="en-US" sz="3200" strike="noStrike" u="none">
              <a:solidFill>
                <a:srgbClr val="ffffff"/>
              </a:solidFill>
              <a:effectLst/>
              <a:uFillTx/>
              <a:latin typeface="Arial"/>
            </a:endParaRPr>
          </a:p>
        </p:txBody>
      </p:sp>
      <p:sp>
        <p:nvSpPr>
          <p:cNvPr id="909" name="PlaceHolder 2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8:1, ¿qué se le dijo a Isaías que tomara y escribiera? Sea específico. </a:t>
            </a:r>
            <a:endParaRPr b="0" lang="en-US" sz="3200" strike="noStrike" u="none">
              <a:solidFill>
                <a:srgbClr val="ffffff"/>
              </a:solidFill>
              <a:effectLst/>
              <a:uFillTx/>
              <a:latin typeface="Arial"/>
            </a:endParaRPr>
          </a:p>
        </p:txBody>
      </p:sp>
      <p:sp>
        <p:nvSpPr>
          <p:cNvPr id="910" name="PlaceHolder 2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8:1, qu'est-ce qu'Isaïe a reçu comme instruction de prendre et d'écrire ? Soyez précis.</a:t>
            </a:r>
            <a:endParaRPr b="0" lang="en-US" sz="3200" strike="noStrike" u="none">
              <a:solidFill>
                <a:srgbClr val="ffffff"/>
              </a:solidFill>
              <a:effectLst/>
              <a:uFillTx/>
              <a:latin typeface="Arial"/>
            </a:endParaRPr>
          </a:p>
        </p:txBody>
      </p:sp>
      <p:sp>
        <p:nvSpPr>
          <p:cNvPr id="911"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12" name="TextBox 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13" name="TextBox 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14" name="TextBox 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15" name="TextBox 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16" name="TextBox 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17" name="TextBox 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18" name="TextBox 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19" name="TextBox 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20" name="TextBox 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21" name="TextBox 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22" name="TextBox 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23" name="TextBox 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24" name="TextBox 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25" name="TextBox 7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26" name="TextBox 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27" name="TextBox 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28" name="TextBox 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29" name="TextBox 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30" name="TextBox 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31" name="TextBox 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32" name="TextBox 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33" name="TextBox 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34" name="TextBox 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35" name="TextBox 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36" name="TextBox 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6"/>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5"/>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4"/>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3"/>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2"/>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31"/>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30"/>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9"/>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8"/>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7"/>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6"/>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5"/>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4"/>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3"/>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2"/>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21"/>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20"/>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9"/>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8"/>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7"/>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6"/>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5"/>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4"/>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3"/>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קַח־לְךָ֖ גִּלָּי֣וֹן גָּד֑וֹל</a:t>
            </a:r>
            <a:endParaRPr b="0" lang="en-US" sz="3200" strike="noStrike" u="none">
              <a:solidFill>
                <a:srgbClr val="ffffff"/>
              </a:solidFill>
              <a:effectLst/>
              <a:uFillTx/>
              <a:latin typeface="Arial"/>
            </a:endParaRPr>
          </a:p>
        </p:txBody>
      </p:sp>
      <p:sp>
        <p:nvSpPr>
          <p:cNvPr id="93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Prends une grande table,</a:t>
            </a:r>
            <a:endParaRPr b="0" lang="en-US" sz="3200" strike="noStrike" u="none">
              <a:solidFill>
                <a:srgbClr val="ffffff"/>
              </a:solidFill>
              <a:effectLst/>
              <a:uFillTx/>
              <a:latin typeface="Arial"/>
            </a:endParaRPr>
          </a:p>
        </p:txBody>
      </p:sp>
      <p:sp>
        <p:nvSpPr>
          <p:cNvPr id="93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—Toma una tabla grande </a:t>
            </a:r>
            <a:endParaRPr b="0" lang="en-US" sz="3200" strike="noStrike" u="none">
              <a:solidFill>
                <a:srgbClr val="ffffff"/>
              </a:solidFill>
              <a:effectLst/>
              <a:uFillTx/>
              <a:latin typeface="Arial"/>
            </a:endParaRPr>
          </a:p>
        </p:txBody>
      </p:sp>
      <p:sp>
        <p:nvSpPr>
          <p:cNvPr id="94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"Take a large scroll,  </a:t>
            </a:r>
            <a:endParaRPr b="0" lang="en-US" sz="3200" strike="noStrike" u="none">
              <a:solidFill>
                <a:srgbClr val="ffffff"/>
              </a:solidFill>
              <a:effectLst/>
              <a:uFillTx/>
              <a:latin typeface="Arial"/>
            </a:endParaRPr>
          </a:p>
        </p:txBody>
      </p:sp>
      <p:sp>
        <p:nvSpPr>
          <p:cNvPr id="94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#26</a:t>
            </a:r>
            <a:endParaRPr b="0" lang="en-US" sz="4400" strike="noStrike" u="none">
              <a:solidFill>
                <a:srgbClr val="ffffff"/>
              </a:solidFill>
              <a:effectLst/>
              <a:uFillTx/>
              <a:latin typeface="Arial"/>
            </a:endParaRPr>
          </a:p>
        </p:txBody>
      </p:sp>
      <p:sp>
        <p:nvSpPr>
          <p:cNvPr id="94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8:7, How will the waters of the rivers come over them?  </a:t>
            </a:r>
            <a:endParaRPr b="0" lang="en-US" sz="3200" strike="noStrike" u="none">
              <a:solidFill>
                <a:srgbClr val="ffffff"/>
              </a:solidFill>
              <a:effectLst/>
              <a:uFillTx/>
              <a:latin typeface="Arial"/>
            </a:endParaRPr>
          </a:p>
        </p:txBody>
      </p:sp>
      <p:sp>
        <p:nvSpPr>
          <p:cNvPr id="944" name="PlaceHolder 2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8:7, ¿cómo pasarán sobre ellos las aguas de los ríos? </a:t>
            </a:r>
            <a:endParaRPr b="0" lang="en-US" sz="3200" strike="noStrike" u="none">
              <a:solidFill>
                <a:srgbClr val="ffffff"/>
              </a:solidFill>
              <a:effectLst/>
              <a:uFillTx/>
              <a:latin typeface="Arial"/>
            </a:endParaRPr>
          </a:p>
        </p:txBody>
      </p:sp>
      <p:sp>
        <p:nvSpPr>
          <p:cNvPr id="945" name="PlaceHolder 2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8:7, Comment les eaux des fleuves viendront-elles sur eux ?</a:t>
            </a:r>
            <a:endParaRPr b="0" lang="en-US" sz="3200" strike="noStrike" u="none">
              <a:solidFill>
                <a:srgbClr val="ffffff"/>
              </a:solidFill>
              <a:effectLst/>
              <a:uFillTx/>
              <a:latin typeface="Arial"/>
            </a:endParaRPr>
          </a:p>
        </p:txBody>
      </p:sp>
      <p:sp>
        <p:nvSpPr>
          <p:cNvPr id="946"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47" name="TextBox 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48" name="TextBox 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49" name="TextBox 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50" name="TextBox 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51" name="TextBox 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52" name="TextBox 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53" name="TextBox 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54" name="TextBox 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55" name="TextBox 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56" name="TextBox 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57" name="TextBox 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58" name="TextBox 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59" name="TextBox 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60" name="TextBox 7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61" name="TextBox 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62" name="TextBox 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63" name="TextBox 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64" name="TextBox 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65" name="TextBox 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66" name="TextBox 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67" name="TextBox 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68" name="TextBox 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69" name="TextBox 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70" name="TextBox 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71" name="TextBox 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71"/>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70"/>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9"/>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8"/>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7"/>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6"/>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5"/>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4"/>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3"/>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2"/>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61"/>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60"/>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9"/>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8"/>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7"/>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6"/>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5"/>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4"/>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3"/>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2"/>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51"/>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50"/>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9"/>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8"/>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הָעֲצוּמִים֙ וְהָ֣רַבִּ֔ים</a:t>
            </a:r>
            <a:endParaRPr b="0" lang="en-US" sz="3200" strike="noStrike" u="none">
              <a:solidFill>
                <a:srgbClr val="ffffff"/>
              </a:solidFill>
              <a:effectLst/>
              <a:uFillTx/>
              <a:latin typeface="Arial"/>
            </a:endParaRPr>
          </a:p>
        </p:txBody>
      </p:sp>
      <p:sp>
        <p:nvSpPr>
          <p:cNvPr id="97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contre eux Les puissantes et grandes</a:t>
            </a:r>
            <a:endParaRPr b="0" lang="en-US" sz="3200" strike="noStrike" u="none">
              <a:solidFill>
                <a:srgbClr val="ffffff"/>
              </a:solidFill>
              <a:effectLst/>
              <a:uFillTx/>
              <a:latin typeface="Arial"/>
            </a:endParaRPr>
          </a:p>
        </p:txBody>
      </p:sp>
      <p:sp>
        <p:nvSpPr>
          <p:cNvPr id="97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impetuosas y abundantes: </a:t>
            </a:r>
            <a:endParaRPr b="0" lang="en-US" sz="3200" strike="noStrike" u="none">
              <a:solidFill>
                <a:srgbClr val="ffffff"/>
              </a:solidFill>
              <a:effectLst/>
              <a:uFillTx/>
              <a:latin typeface="Arial"/>
            </a:endParaRPr>
          </a:p>
        </p:txBody>
      </p:sp>
      <p:sp>
        <p:nvSpPr>
          <p:cNvPr id="97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strong and mighty—  </a:t>
            </a:r>
            <a:endParaRPr b="0" lang="en-US" sz="3200" strike="noStrike" u="none">
              <a:solidFill>
                <a:srgbClr val="ffffff"/>
              </a:solidFill>
              <a:effectLst/>
              <a:uFillTx/>
              <a:latin typeface="Arial"/>
            </a:endParaRPr>
          </a:p>
        </p:txBody>
      </p:sp>
      <p:sp>
        <p:nvSpPr>
          <p:cNvPr id="97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#27</a:t>
            </a:r>
            <a:endParaRPr b="0" lang="en-US" sz="4400" strike="noStrike" u="none">
              <a:solidFill>
                <a:srgbClr val="ffffff"/>
              </a:solidFill>
              <a:effectLst/>
              <a:uFillTx/>
              <a:latin typeface="Arial"/>
            </a:endParaRPr>
          </a:p>
        </p:txBody>
      </p:sp>
      <p:sp>
        <p:nvSpPr>
          <p:cNvPr id="97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8:6, What words are used to describe the people’s preference for Rezin and Remaliah’s son instead of the waters of Shiloah?  </a:t>
            </a:r>
            <a:endParaRPr b="0" lang="en-US" sz="3200" strike="noStrike" u="none">
              <a:solidFill>
                <a:srgbClr val="ffffff"/>
              </a:solidFill>
              <a:effectLst/>
              <a:uFillTx/>
              <a:latin typeface="Arial"/>
            </a:endParaRPr>
          </a:p>
        </p:txBody>
      </p:sp>
      <p:sp>
        <p:nvSpPr>
          <p:cNvPr id="979" name="PlaceHolder 11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8:6, ¿quién le habló a Isaías acerca del pueblos que desechó las aquas de Siloé? </a:t>
            </a:r>
            <a:endParaRPr b="0" lang="en-US" sz="3200" strike="noStrike" u="none">
              <a:solidFill>
                <a:srgbClr val="ffffff"/>
              </a:solidFill>
              <a:effectLst/>
              <a:uFillTx/>
              <a:latin typeface="Arial"/>
            </a:endParaRPr>
          </a:p>
        </p:txBody>
      </p:sp>
      <p:sp>
        <p:nvSpPr>
          <p:cNvPr id="980" name="PlaceHolder 11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8:6, quels mots sont utilisés pour décrire la préférence du peuple pour Retsin et le fils de Remaliah plutôt que pour les eaux de Siloé ?</a:t>
            </a:r>
            <a:endParaRPr b="0" lang="en-US" sz="3200" strike="noStrike" u="none">
              <a:solidFill>
                <a:srgbClr val="ffffff"/>
              </a:solidFill>
              <a:effectLst/>
              <a:uFillTx/>
              <a:latin typeface="Arial"/>
            </a:endParaRPr>
          </a:p>
        </p:txBody>
      </p:sp>
      <p:sp>
        <p:nvSpPr>
          <p:cNvPr id="981"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82" name="TextBox 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83" name="TextBox 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84" name="TextBox 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85" name="TextBox 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86" name="TextBox 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87" name="TextBox 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88" name="TextBox 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89" name="TextBox 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90" name="TextBox 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91" name="TextBox 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92" name="TextBox 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93" name="TextBox 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94" name="TextBox 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95" name="TextBox 3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96" name="TextBox 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97" name="TextBox 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98" name="TextBox 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99" name="TextBox 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00" name="TextBox 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01" name="TextBox 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02" name="TextBox 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03" name="TextBox 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04" name="TextBox 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05" name="TextBox 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06" name="TextBox 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6"/>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5"/>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4"/>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3"/>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2"/>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1001"/>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1000"/>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9"/>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8"/>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7"/>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6"/>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5"/>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4"/>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3"/>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2"/>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91"/>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90"/>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9"/>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8"/>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7"/>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6"/>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5"/>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4"/>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3"/>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יַ֗עַן כִּ֤י מָאַס֙ הָעָ֣ם הַזֶּ֔ה</a:t>
            </a:r>
            <a:endParaRPr b="0" lang="en-US" sz="3200" strike="noStrike" u="none">
              <a:solidFill>
                <a:srgbClr val="ffffff"/>
              </a:solidFill>
              <a:effectLst/>
              <a:uFillTx/>
              <a:latin typeface="Arial"/>
            </a:endParaRPr>
          </a:p>
        </p:txBody>
      </p:sp>
      <p:sp>
        <p:nvSpPr>
          <p:cNvPr id="100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Parce que ce peuple a méprisé</a:t>
            </a:r>
            <a:endParaRPr b="0" lang="en-US" sz="3200" strike="noStrike" u="none">
              <a:solidFill>
                <a:srgbClr val="ffffff"/>
              </a:solidFill>
              <a:effectLst/>
              <a:uFillTx/>
              <a:latin typeface="Arial"/>
            </a:endParaRPr>
          </a:p>
        </p:txBody>
      </p:sp>
      <p:sp>
        <p:nvSpPr>
          <p:cNvPr id="100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cuanto desechó este pueblo </a:t>
            </a:r>
            <a:endParaRPr b="0" lang="en-US" sz="3200" strike="noStrike" u="none">
              <a:solidFill>
                <a:srgbClr val="ffffff"/>
              </a:solidFill>
              <a:effectLst/>
              <a:uFillTx/>
              <a:latin typeface="Arial"/>
            </a:endParaRPr>
          </a:p>
        </p:txBody>
      </p:sp>
      <p:sp>
        <p:nvSpPr>
          <p:cNvPr id="101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"Inasmuch as these people refused  </a:t>
            </a:r>
            <a:endParaRPr b="0" lang="en-US" sz="3200" strike="noStrike" u="none">
              <a:solidFill>
                <a:srgbClr val="ffffff"/>
              </a:solidFill>
              <a:effectLst/>
              <a:uFillTx/>
              <a:latin typeface="Arial"/>
            </a:endParaRPr>
          </a:p>
        </p:txBody>
      </p:sp>
      <p:sp>
        <p:nvSpPr>
          <p:cNvPr id="101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#28</a:t>
            </a:r>
            <a:endParaRPr b="0" lang="en-US" sz="4400" strike="noStrike" u="none">
              <a:solidFill>
                <a:srgbClr val="ffffff"/>
              </a:solidFill>
              <a:effectLst/>
              <a:uFillTx/>
              <a:latin typeface="Arial"/>
            </a:endParaRPr>
          </a:p>
        </p:txBody>
      </p:sp>
      <p:sp>
        <p:nvSpPr>
          <p:cNvPr id="101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8:6, Who does the Lord say these people rejoice in ?  </a:t>
            </a:r>
            <a:endParaRPr b="0" lang="en-US" sz="3200" strike="noStrike" u="none">
              <a:solidFill>
                <a:srgbClr val="ffffff"/>
              </a:solidFill>
              <a:effectLst/>
              <a:uFillTx/>
              <a:latin typeface="Arial"/>
            </a:endParaRPr>
          </a:p>
        </p:txBody>
      </p:sp>
      <p:sp>
        <p:nvSpPr>
          <p:cNvPr id="1014" name="PlaceHolder 11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8:6, ¿con quién dice Jehová que se regocija este pueblo? </a:t>
            </a:r>
            <a:endParaRPr b="0" lang="en-US" sz="3200" strike="noStrike" u="none">
              <a:solidFill>
                <a:srgbClr val="ffffff"/>
              </a:solidFill>
              <a:effectLst/>
              <a:uFillTx/>
              <a:latin typeface="Arial"/>
            </a:endParaRPr>
          </a:p>
        </p:txBody>
      </p:sp>
      <p:sp>
        <p:nvSpPr>
          <p:cNvPr id="1015" name="PlaceHolder 12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8:6, de qui ce peuple se réjouit-il, selon le Seigneur ?</a:t>
            </a:r>
            <a:endParaRPr b="0" lang="en-US" sz="3200" strike="noStrike" u="none">
              <a:solidFill>
                <a:srgbClr val="ffffff"/>
              </a:solidFill>
              <a:effectLst/>
              <a:uFillTx/>
              <a:latin typeface="Arial"/>
            </a:endParaRPr>
          </a:p>
        </p:txBody>
      </p:sp>
      <p:sp>
        <p:nvSpPr>
          <p:cNvPr id="1016"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7" name="TextBox 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18" name="TextBox 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19" name="TextBox 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20" name="TextBox 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21" name="TextBox 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22" name="TextBox 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23" name="TextBox 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24" name="TextBox 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25" name="TextBox 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26" name="TextBox 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27" name="TextBox 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28" name="TextBox 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29" name="TextBox 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30" name="TextBox 3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31" name="TextBox 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32" name="TextBox 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33" name="TextBox 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34" name="TextBox 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35" name="TextBox 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36" name="TextBox 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37" name="TextBox 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38" name="TextBox 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39" name="TextBox 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40" name="TextBox 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41" name="TextBox 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41"/>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40"/>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9"/>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8"/>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7"/>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6"/>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5"/>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4"/>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3"/>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2"/>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31"/>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30"/>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9"/>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8"/>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7"/>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6"/>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5"/>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4"/>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3"/>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2"/>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21"/>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20"/>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9"/>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8"/>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a:t>
            </a:r>
            <a:endParaRPr b="0" lang="en-US" sz="4400" strike="noStrike" u="none">
              <a:solidFill>
                <a:srgbClr val="ffffff"/>
              </a:solidFill>
              <a:effectLst/>
              <a:uFillTx/>
              <a:latin typeface="Arial"/>
            </a:endParaRPr>
          </a:p>
        </p:txBody>
      </p:sp>
      <p:sp>
        <p:nvSpPr>
          <p:cNvPr id="10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8:13, Whom shall you hallow ?  </a:t>
            </a:r>
            <a:endParaRPr b="0" lang="en-US" sz="3200" strike="noStrike" u="none">
              <a:solidFill>
                <a:srgbClr val="ffffff"/>
              </a:solidFill>
              <a:effectLst/>
              <a:uFillTx/>
              <a:latin typeface="Arial"/>
            </a:endParaRPr>
          </a:p>
        </p:txBody>
      </p:sp>
      <p:sp>
        <p:nvSpPr>
          <p:cNvPr id="102" name="PlaceHolder 1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8:13, ¿a quién santificaréis? </a:t>
            </a:r>
            <a:endParaRPr b="0" lang="en-US" sz="3200" strike="noStrike" u="none">
              <a:solidFill>
                <a:srgbClr val="ffffff"/>
              </a:solidFill>
              <a:effectLst/>
              <a:uFillTx/>
              <a:latin typeface="Arial"/>
            </a:endParaRPr>
          </a:p>
        </p:txBody>
      </p:sp>
      <p:sp>
        <p:nvSpPr>
          <p:cNvPr id="103" name="PlaceHolder 1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8:13, Qui sanctifierez-vous ?</a:t>
            </a:r>
            <a:endParaRPr b="0" lang="en-US" sz="3200" strike="noStrike" u="none">
              <a:solidFill>
                <a:srgbClr val="ffffff"/>
              </a:solidFill>
              <a:effectLst/>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5" name="TextBox 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6" name="TextBox 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7" name="TextBox 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8" name="TextBox 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9" name="TextBox 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0" name="TextBox 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1" name="TextBox 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2" name="TextBox 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3" name="TextBox 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4" name="TextBox 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5" name="TextBox 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6" name="TextBox 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7" name="TextBox 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8" name="TextBox 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9" name="TextBox 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0" name="TextBox 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1" name="TextBox 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2" name="TextBox 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3" name="TextBox 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4" name="TextBox 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5" name="TextBox 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6" name="TextBox 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7" name="TextBox 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8" name="TextBox 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9" name="TextBox 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וּמְשׂ֥וֹשׂ אֶת־רְצִ֖ין וּבֶן־רְמַלְיָֽהוּ׃</a:t>
            </a:r>
            <a:endParaRPr b="0" lang="en-US" sz="3200" strike="noStrike" u="none">
              <a:solidFill>
                <a:srgbClr val="ffffff"/>
              </a:solidFill>
              <a:effectLst/>
              <a:uFillTx/>
              <a:latin typeface="Arial"/>
            </a:endParaRPr>
          </a:p>
        </p:txBody>
      </p:sp>
      <p:sp>
        <p:nvSpPr>
          <p:cNvPr id="104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qu'il s'est réjoui au sujet de Retsin et du fils de Remalia,</a:t>
            </a:r>
            <a:endParaRPr b="0" lang="en-US" sz="3200" strike="noStrike" u="none">
              <a:solidFill>
                <a:srgbClr val="ffffff"/>
              </a:solidFill>
              <a:effectLst/>
              <a:uFillTx/>
              <a:latin typeface="Arial"/>
            </a:endParaRPr>
          </a:p>
        </p:txBody>
      </p:sp>
      <p:sp>
        <p:nvSpPr>
          <p:cNvPr id="104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se regocijó con Rezín y con el hijo de Remalías, </a:t>
            </a:r>
            <a:endParaRPr b="0" lang="en-US" sz="3200" strike="noStrike" u="none">
              <a:solidFill>
                <a:srgbClr val="ffffff"/>
              </a:solidFill>
              <a:effectLst/>
              <a:uFillTx/>
              <a:latin typeface="Arial"/>
            </a:endParaRPr>
          </a:p>
        </p:txBody>
      </p:sp>
      <p:sp>
        <p:nvSpPr>
          <p:cNvPr id="104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rejoice in Rezin and in Remaliah’s son;  </a:t>
            </a:r>
            <a:endParaRPr b="0" lang="en-US" sz="3200" strike="noStrike" u="none">
              <a:solidFill>
                <a:srgbClr val="ffffff"/>
              </a:solidFill>
              <a:effectLst/>
              <a:uFillTx/>
              <a:latin typeface="Arial"/>
            </a:endParaRPr>
          </a:p>
        </p:txBody>
      </p:sp>
      <p:sp>
        <p:nvSpPr>
          <p:cNvPr id="104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#29</a:t>
            </a:r>
            <a:endParaRPr b="0" lang="en-US" sz="4400" strike="noStrike" u="none">
              <a:solidFill>
                <a:srgbClr val="ffffff"/>
              </a:solidFill>
              <a:effectLst/>
              <a:uFillTx/>
              <a:latin typeface="Arial"/>
            </a:endParaRPr>
          </a:p>
        </p:txBody>
      </p:sp>
      <p:sp>
        <p:nvSpPr>
          <p:cNvPr id="104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8:1, Isaiah was supposed to write concerning who?  </a:t>
            </a:r>
            <a:endParaRPr b="0" lang="en-US" sz="3200" strike="noStrike" u="none">
              <a:solidFill>
                <a:srgbClr val="ffffff"/>
              </a:solidFill>
              <a:effectLst/>
              <a:uFillTx/>
              <a:latin typeface="Arial"/>
            </a:endParaRPr>
          </a:p>
        </p:txBody>
      </p:sp>
      <p:sp>
        <p:nvSpPr>
          <p:cNvPr id="1049" name="PlaceHolder 12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8:1, ¿tocante a quién debía escribir Isaías? </a:t>
            </a:r>
            <a:endParaRPr b="0" lang="en-US" sz="3200" strike="noStrike" u="none">
              <a:solidFill>
                <a:srgbClr val="ffffff"/>
              </a:solidFill>
              <a:effectLst/>
              <a:uFillTx/>
              <a:latin typeface="Arial"/>
            </a:endParaRPr>
          </a:p>
        </p:txBody>
      </p:sp>
      <p:sp>
        <p:nvSpPr>
          <p:cNvPr id="1050" name="PlaceHolder 12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8:1, de quoi Ésaïe était-il censé parler ?</a:t>
            </a:r>
            <a:endParaRPr b="0" lang="en-US" sz="3200" strike="noStrike" u="none">
              <a:solidFill>
                <a:srgbClr val="ffffff"/>
              </a:solidFill>
              <a:effectLst/>
              <a:uFillTx/>
              <a:latin typeface="Arial"/>
            </a:endParaRPr>
          </a:p>
        </p:txBody>
      </p:sp>
      <p:sp>
        <p:nvSpPr>
          <p:cNvPr id="1051"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52" name="TextBox 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53" name="TextBox 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54" name="TextBox 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55" name="TextBox 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6" name="TextBox 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57" name="TextBox 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58" name="TextBox 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59" name="TextBox 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60" name="TextBox 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61" name="TextBox 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62" name="TextBox 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63" name="TextBox 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64" name="TextBox 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65" name="TextBox 4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66" name="TextBox 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67" name="TextBox 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68" name="TextBox 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69" name="TextBox 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70" name="TextBox 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71" name="TextBox 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72" name="TextBox 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73" name="TextBox 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74" name="TextBox 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75" name="TextBox 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76" name="TextBox 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6"/>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5"/>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4"/>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3"/>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2"/>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71"/>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70"/>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9"/>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8"/>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7"/>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6"/>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5"/>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4"/>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3"/>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2"/>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61"/>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60"/>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9"/>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8"/>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7"/>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6"/>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5"/>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4"/>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3"/>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לְמַהֵ֥ר שָׁלָ֖ל חָ֥שׁ בַּֽז׃</a:t>
            </a:r>
            <a:endParaRPr b="0" lang="en-US" sz="3200" strike="noStrike" u="none">
              <a:solidFill>
                <a:srgbClr val="ffffff"/>
              </a:solidFill>
              <a:effectLst/>
              <a:uFillTx/>
              <a:latin typeface="Arial"/>
            </a:endParaRPr>
          </a:p>
        </p:txBody>
      </p:sp>
      <p:sp>
        <p:nvSpPr>
          <p:cNvPr id="107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Qu'on se hâte de piller, qu'on se précipite sur le butin.</a:t>
            </a:r>
            <a:endParaRPr b="0" lang="en-US" sz="3200" strike="noStrike" u="none">
              <a:solidFill>
                <a:srgbClr val="ffffff"/>
              </a:solidFill>
              <a:effectLst/>
              <a:uFillTx/>
              <a:latin typeface="Arial"/>
            </a:endParaRPr>
          </a:p>
        </p:txBody>
      </p:sp>
      <p:sp>
        <p:nvSpPr>
          <p:cNvPr id="107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tocante a Maher-salal-hasbaz. </a:t>
            </a:r>
            <a:endParaRPr b="0" lang="en-US" sz="3200" strike="noStrike" u="none">
              <a:solidFill>
                <a:srgbClr val="ffffff"/>
              </a:solidFill>
              <a:effectLst/>
              <a:uFillTx/>
              <a:latin typeface="Arial"/>
            </a:endParaRPr>
          </a:p>
        </p:txBody>
      </p:sp>
      <p:sp>
        <p:nvSpPr>
          <p:cNvPr id="108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concerning Maher-Shalal-Hash-Baz.  </a:t>
            </a:r>
            <a:endParaRPr b="0" lang="en-US" sz="3200" strike="noStrike" u="none">
              <a:solidFill>
                <a:srgbClr val="ffffff"/>
              </a:solidFill>
              <a:effectLst/>
              <a:uFillTx/>
              <a:latin typeface="Arial"/>
            </a:endParaRPr>
          </a:p>
        </p:txBody>
      </p:sp>
      <p:sp>
        <p:nvSpPr>
          <p:cNvPr id="108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#30</a:t>
            </a:r>
            <a:endParaRPr b="0" lang="en-US" sz="4400" strike="noStrike" u="none">
              <a:solidFill>
                <a:srgbClr val="ffffff"/>
              </a:solidFill>
              <a:effectLst/>
              <a:uFillTx/>
              <a:latin typeface="Arial"/>
            </a:endParaRPr>
          </a:p>
        </p:txBody>
      </p:sp>
      <p:sp>
        <p:nvSpPr>
          <p:cNvPr id="108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8:7, Who will go up over all his channels?  </a:t>
            </a:r>
            <a:endParaRPr b="0" lang="en-US" sz="3200" strike="noStrike" u="none">
              <a:solidFill>
                <a:srgbClr val="ffffff"/>
              </a:solidFill>
              <a:effectLst/>
              <a:uFillTx/>
              <a:latin typeface="Arial"/>
            </a:endParaRPr>
          </a:p>
        </p:txBody>
      </p:sp>
      <p:sp>
        <p:nvSpPr>
          <p:cNvPr id="1084" name="PlaceHolder 79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8:7, ¿quién subirá sobre todas sus riberas? </a:t>
            </a:r>
            <a:endParaRPr b="0" lang="en-US" sz="3200" strike="noStrike" u="none">
              <a:solidFill>
                <a:srgbClr val="ffffff"/>
              </a:solidFill>
              <a:effectLst/>
              <a:uFillTx/>
              <a:latin typeface="Arial"/>
            </a:endParaRPr>
          </a:p>
        </p:txBody>
      </p:sp>
      <p:sp>
        <p:nvSpPr>
          <p:cNvPr id="1085" name="PlaceHolder 79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8:7, Qui montera au-dessus de tous ses canaux ?</a:t>
            </a:r>
            <a:endParaRPr b="0" lang="en-US" sz="3200" strike="noStrike" u="none">
              <a:solidFill>
                <a:srgbClr val="ffffff"/>
              </a:solidFill>
              <a:effectLst/>
              <a:uFillTx/>
              <a:latin typeface="Arial"/>
            </a:endParaRPr>
          </a:p>
        </p:txBody>
      </p:sp>
      <p:sp>
        <p:nvSpPr>
          <p:cNvPr id="1086"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87" name="TextBox 2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88" name="TextBox 2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89" name="TextBox 2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90" name="TextBox 2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91" name="TextBox 2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92" name="TextBox 2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93" name="TextBox 2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94" name="TextBox 2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95" name="TextBox 2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96" name="TextBox 2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97" name="TextBox 2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98" name="TextBox 2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99" name="TextBox 2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00" name="TextBox 2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01" name="TextBox 2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02" name="TextBox 2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03" name="TextBox 2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04" name="TextBox 2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05" name="TextBox 2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06" name="TextBox 2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07" name="TextBox 2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08" name="TextBox 2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09" name="TextBox 2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10" name="TextBox 2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11" name="TextBox 2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11"/>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10"/>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9"/>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8"/>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7"/>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6"/>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5"/>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4"/>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3"/>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2"/>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101"/>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100"/>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9"/>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8"/>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7"/>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6"/>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5"/>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4"/>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3"/>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2"/>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91"/>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90"/>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9"/>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8"/>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אֶת־מֶ֥לֶךְ אַשּׁ֖וּר וְאֶת־כָּל־כְּבוֹד֑וֹ</a:t>
            </a:r>
            <a:endParaRPr b="0" lang="en-US" sz="3200" strike="noStrike" u="none">
              <a:solidFill>
                <a:srgbClr val="ffffff"/>
              </a:solidFill>
              <a:effectLst/>
              <a:uFillTx/>
              <a:latin typeface="Arial"/>
            </a:endParaRPr>
          </a:p>
        </p:txBody>
      </p:sp>
      <p:sp>
        <p:nvSpPr>
          <p:cNvPr id="111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roi d'Assyrie et toute sa gloire);</a:t>
            </a:r>
            <a:endParaRPr b="0" lang="en-US" sz="3200" strike="noStrike" u="none">
              <a:solidFill>
                <a:srgbClr val="ffffff"/>
              </a:solidFill>
              <a:effectLst/>
              <a:uFillTx/>
              <a:latin typeface="Arial"/>
            </a:endParaRPr>
          </a:p>
        </p:txBody>
      </p:sp>
      <p:sp>
        <p:nvSpPr>
          <p:cNvPr id="111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al rey de Asiria con todo su poder. </a:t>
            </a:r>
            <a:endParaRPr b="0" lang="en-US" sz="3200" strike="noStrike" u="none">
              <a:solidFill>
                <a:srgbClr val="ffffff"/>
              </a:solidFill>
              <a:effectLst/>
              <a:uFillTx/>
              <a:latin typeface="Arial"/>
            </a:endParaRPr>
          </a:p>
        </p:txBody>
      </p:sp>
      <p:sp>
        <p:nvSpPr>
          <p:cNvPr id="111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king of Assyria and all his glory;  </a:t>
            </a:r>
            <a:endParaRPr b="0" lang="en-US" sz="3200" strike="noStrike" u="none">
              <a:solidFill>
                <a:srgbClr val="ffffff"/>
              </a:solidFill>
              <a:effectLst/>
              <a:uFillTx/>
              <a:latin typeface="Arial"/>
            </a:endParaRPr>
          </a:p>
        </p:txBody>
      </p:sp>
      <p:sp>
        <p:nvSpPr>
          <p:cNvPr id="111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#31</a:t>
            </a:r>
            <a:endParaRPr b="0" lang="en-US" sz="4400" strike="noStrike" u="none">
              <a:solidFill>
                <a:srgbClr val="ffffff"/>
              </a:solidFill>
              <a:effectLst/>
              <a:uFillTx/>
              <a:latin typeface="Arial"/>
            </a:endParaRPr>
          </a:p>
        </p:txBody>
      </p:sp>
      <p:sp>
        <p:nvSpPr>
          <p:cNvPr id="111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8:2, Name 2 faithful witnesses the Lord will take to record ?  </a:t>
            </a:r>
            <a:endParaRPr b="0" lang="en-US" sz="3200" strike="noStrike" u="none">
              <a:solidFill>
                <a:srgbClr val="ffffff"/>
              </a:solidFill>
              <a:effectLst/>
              <a:uFillTx/>
              <a:latin typeface="Arial"/>
            </a:endParaRPr>
          </a:p>
        </p:txBody>
      </p:sp>
      <p:sp>
        <p:nvSpPr>
          <p:cNvPr id="1119" name="PlaceHolder 2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8:2, ¿a quiénes tomará Jehová como testigos fieles? </a:t>
            </a:r>
            <a:endParaRPr b="0" lang="en-US" sz="3200" strike="noStrike" u="none">
              <a:solidFill>
                <a:srgbClr val="ffffff"/>
              </a:solidFill>
              <a:effectLst/>
              <a:uFillTx/>
              <a:latin typeface="Arial"/>
            </a:endParaRPr>
          </a:p>
        </p:txBody>
      </p:sp>
      <p:sp>
        <p:nvSpPr>
          <p:cNvPr id="1120" name="PlaceHolder 2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8:2, nommez deux témoins fidèles que le Seigneur prendra pour enregistrer ?</a:t>
            </a:r>
            <a:endParaRPr b="0" lang="en-US" sz="3200" strike="noStrike" u="none">
              <a:solidFill>
                <a:srgbClr val="ffffff"/>
              </a:solidFill>
              <a:effectLst/>
              <a:uFillTx/>
              <a:latin typeface="Arial"/>
            </a:endParaRPr>
          </a:p>
        </p:txBody>
      </p:sp>
      <p:sp>
        <p:nvSpPr>
          <p:cNvPr id="1121"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22" name="TextBox 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23" name="TextBox 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24" name="TextBox 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25" name="TextBox 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26" name="TextBox 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27" name="TextBox 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28" name="TextBox 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29" name="TextBox 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30" name="TextBox 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31" name="TextBox 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32" name="TextBox 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33" name="TextBox 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34" name="TextBox 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35" name="TextBox 7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36" name="TextBox 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37" name="TextBox 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38" name="TextBox 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39" name="TextBox 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40" name="TextBox 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41" name="TextBox 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42" name="TextBox 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43" name="TextBox 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44" name="TextBox 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45" name="TextBox 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46" name="TextBox 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6"/>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5"/>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4"/>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3"/>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2"/>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41"/>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40"/>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9"/>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8"/>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7"/>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6"/>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5"/>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4"/>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3"/>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2"/>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31"/>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30"/>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9"/>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8"/>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7"/>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6"/>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5"/>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4"/>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3"/>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אֵ֚ת אוּרִיָּ֣ה הַכֹּהֵ֔ן וְאֶת־זְכַרְיָ֖הוּ</a:t>
            </a:r>
            <a:endParaRPr b="0" lang="en-US" sz="3200" strike="noStrike" u="none">
              <a:solidFill>
                <a:srgbClr val="ffffff"/>
              </a:solidFill>
              <a:effectLst/>
              <a:uFillTx/>
              <a:latin typeface="Arial"/>
            </a:endParaRPr>
          </a:p>
        </p:txBody>
      </p:sp>
      <p:sp>
        <p:nvSpPr>
          <p:cNvPr id="114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sacrificateur Urie, et Zacharie,</a:t>
            </a:r>
            <a:endParaRPr b="0" lang="en-US" sz="3200" strike="noStrike" u="none">
              <a:solidFill>
                <a:srgbClr val="ffffff"/>
              </a:solidFill>
              <a:effectLst/>
              <a:uFillTx/>
              <a:latin typeface="Arial"/>
            </a:endParaRPr>
          </a:p>
        </p:txBody>
      </p:sp>
      <p:sp>
        <p:nvSpPr>
          <p:cNvPr id="114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al sacerdote Urías y a Zacarías </a:t>
            </a:r>
            <a:endParaRPr b="0" lang="en-US" sz="3200" strike="noStrike" u="none">
              <a:solidFill>
                <a:srgbClr val="ffffff"/>
              </a:solidFill>
              <a:effectLst/>
              <a:uFillTx/>
              <a:latin typeface="Arial"/>
            </a:endParaRPr>
          </a:p>
        </p:txBody>
      </p:sp>
      <p:sp>
        <p:nvSpPr>
          <p:cNvPr id="115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Uriah the priest and Zechariah  </a:t>
            </a:r>
            <a:endParaRPr b="0" lang="en-US" sz="3200" strike="noStrike" u="none">
              <a:solidFill>
                <a:srgbClr val="ffffff"/>
              </a:solidFill>
              <a:effectLst/>
              <a:uFillTx/>
              <a:latin typeface="Arial"/>
            </a:endParaRPr>
          </a:p>
        </p:txBody>
      </p:sp>
      <p:sp>
        <p:nvSpPr>
          <p:cNvPr id="115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#32</a:t>
            </a:r>
            <a:endParaRPr b="0" lang="en-US" sz="4400" strike="noStrike" u="none">
              <a:solidFill>
                <a:srgbClr val="ffffff"/>
              </a:solidFill>
              <a:effectLst/>
              <a:uFillTx/>
              <a:latin typeface="Arial"/>
            </a:endParaRPr>
          </a:p>
        </p:txBody>
      </p:sp>
      <p:sp>
        <p:nvSpPr>
          <p:cNvPr id="115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8:4, Before Whom will the riches of Damascus and the spoil of Samaria be taken away ?  </a:t>
            </a:r>
            <a:endParaRPr b="0" lang="en-US" sz="3200" strike="noStrike" u="none">
              <a:solidFill>
                <a:srgbClr val="ffffff"/>
              </a:solidFill>
              <a:effectLst/>
              <a:uFillTx/>
              <a:latin typeface="Arial"/>
            </a:endParaRPr>
          </a:p>
        </p:txBody>
      </p:sp>
      <p:sp>
        <p:nvSpPr>
          <p:cNvPr id="1154" name="PlaceHolder 2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8:4, ¿delante de quién serán quitadas las riquezas de Damasco y el despojo de Samaria? </a:t>
            </a:r>
            <a:endParaRPr b="0" lang="en-US" sz="3200" strike="noStrike" u="none">
              <a:solidFill>
                <a:srgbClr val="ffffff"/>
              </a:solidFill>
              <a:effectLst/>
              <a:uFillTx/>
              <a:latin typeface="Arial"/>
            </a:endParaRPr>
          </a:p>
        </p:txBody>
      </p:sp>
      <p:sp>
        <p:nvSpPr>
          <p:cNvPr id="1155" name="PlaceHolder 2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8:4, devant qui seront enlevées les richesses de Damas et le butin de Samarie ?</a:t>
            </a:r>
            <a:endParaRPr b="0" lang="en-US" sz="3200" strike="noStrike" u="none">
              <a:solidFill>
                <a:srgbClr val="ffffff"/>
              </a:solidFill>
              <a:effectLst/>
              <a:uFillTx/>
              <a:latin typeface="Arial"/>
            </a:endParaRPr>
          </a:p>
        </p:txBody>
      </p:sp>
      <p:sp>
        <p:nvSpPr>
          <p:cNvPr id="1156"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57" name="TextBox 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58" name="TextBox 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59" name="TextBox 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60" name="TextBox 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61" name="TextBox 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62" name="TextBox 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63" name="TextBox 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64" name="TextBox 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65" name="TextBox 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66" name="TextBox 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67" name="TextBox 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68" name="TextBox 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69" name="TextBox 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70" name="TextBox 7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71" name="TextBox 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72" name="TextBox 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73" name="TextBox 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74" name="TextBox 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75" name="TextBox 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76" name="TextBox 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77" name="TextBox 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78" name="TextBox 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79" name="TextBox 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80" name="TextBox 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81" name="TextBox 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81"/>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80"/>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9"/>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8"/>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7"/>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6"/>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5"/>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4"/>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3"/>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2"/>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71"/>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70"/>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9"/>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8"/>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7"/>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6"/>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5"/>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4"/>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3"/>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2"/>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61"/>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60"/>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9"/>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8"/>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לִפְנֵ֖י מֶ֥לֶךְ אַשּֽׁוּר׃ ס</a:t>
            </a:r>
            <a:endParaRPr b="0" lang="en-US" sz="3200" strike="noStrike" u="none">
              <a:solidFill>
                <a:srgbClr val="ffffff"/>
              </a:solidFill>
              <a:effectLst/>
              <a:uFillTx/>
              <a:latin typeface="Arial"/>
            </a:endParaRPr>
          </a:p>
        </p:txBody>
      </p:sp>
      <p:sp>
        <p:nvSpPr>
          <p:cNvPr id="118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 butin de Samarie.</a:t>
            </a:r>
            <a:endParaRPr b="0" lang="en-US" sz="3200" strike="noStrike" u="none">
              <a:solidFill>
                <a:srgbClr val="ffffff"/>
              </a:solidFill>
              <a:effectLst/>
              <a:uFillTx/>
              <a:latin typeface="Arial"/>
            </a:endParaRPr>
          </a:p>
        </p:txBody>
      </p:sp>
      <p:sp>
        <p:nvSpPr>
          <p:cNvPr id="118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delante del rey de Asiria.» </a:t>
            </a:r>
            <a:endParaRPr b="0" lang="en-US" sz="3200" strike="noStrike" u="none">
              <a:solidFill>
                <a:srgbClr val="ffffff"/>
              </a:solidFill>
              <a:effectLst/>
              <a:uFillTx/>
              <a:latin typeface="Arial"/>
            </a:endParaRPr>
          </a:p>
        </p:txBody>
      </p:sp>
      <p:sp>
        <p:nvSpPr>
          <p:cNvPr id="118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before the king of Assyria."  </a:t>
            </a:r>
            <a:endParaRPr b="0" lang="en-US" sz="3200" strike="noStrike" u="none">
              <a:solidFill>
                <a:srgbClr val="ffffff"/>
              </a:solidFill>
              <a:effectLst/>
              <a:uFillTx/>
              <a:latin typeface="Arial"/>
            </a:endParaRPr>
          </a:p>
        </p:txBody>
      </p:sp>
      <p:sp>
        <p:nvSpPr>
          <p:cNvPr id="118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#33</a:t>
            </a:r>
            <a:endParaRPr b="0" lang="en-US" sz="4400" strike="noStrike" u="none">
              <a:solidFill>
                <a:srgbClr val="ffffff"/>
              </a:solidFill>
              <a:effectLst/>
              <a:uFillTx/>
              <a:latin typeface="Arial"/>
            </a:endParaRPr>
          </a:p>
        </p:txBody>
      </p:sp>
      <p:sp>
        <p:nvSpPr>
          <p:cNvPr id="118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8:12, What did the Lord tell Isaiah not to say Concerning all that this people call a conspiracy,  </a:t>
            </a:r>
            <a:endParaRPr b="0" lang="en-US" sz="3200" strike="noStrike" u="none">
              <a:solidFill>
                <a:srgbClr val="ffffff"/>
              </a:solidFill>
              <a:effectLst/>
              <a:uFillTx/>
              <a:latin typeface="Arial"/>
            </a:endParaRPr>
          </a:p>
        </p:txBody>
      </p:sp>
      <p:sp>
        <p:nvSpPr>
          <p:cNvPr id="1189" name="PlaceHolder 2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8:12, ¿qué instrucción da Jehová respecto a las cosas que este pueblo llama conspiración? </a:t>
            </a:r>
            <a:endParaRPr b="0" lang="en-US" sz="3200" strike="noStrike" u="none">
              <a:solidFill>
                <a:srgbClr val="ffffff"/>
              </a:solidFill>
              <a:effectLst/>
              <a:uFillTx/>
              <a:latin typeface="Arial"/>
            </a:endParaRPr>
          </a:p>
        </p:txBody>
      </p:sp>
      <p:sp>
        <p:nvSpPr>
          <p:cNvPr id="1190" name="PlaceHolder 2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8:12, Qu'est-ce que l'Éternel a dit à Ésaïe de ne pas dire Au sujet de tout ce que ce peuple appelle une conspiration,</a:t>
            </a:r>
            <a:endParaRPr b="0" lang="en-US" sz="3200" strike="noStrike" u="none">
              <a:solidFill>
                <a:srgbClr val="ffffff"/>
              </a:solidFill>
              <a:effectLst/>
              <a:uFillTx/>
              <a:latin typeface="Arial"/>
            </a:endParaRPr>
          </a:p>
        </p:txBody>
      </p:sp>
      <p:sp>
        <p:nvSpPr>
          <p:cNvPr id="1191"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92" name="TextBox 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93" name="TextBox 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94" name="TextBox 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95" name="TextBox 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96" name="TextBox 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97" name="TextBox 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98" name="TextBox 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99" name="TextBox 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00" name="TextBox 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01" name="TextBox 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02" name="TextBox 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03" name="TextBox 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04" name="TextBox 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05" name="TextBox 8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06" name="TextBox 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07" name="TextBox 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08" name="TextBox 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09" name="TextBox 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10" name="TextBox 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11" name="TextBox 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12" name="TextBox 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13" name="TextBox 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14" name="TextBox 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15" name="TextBox 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16" name="TextBox 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6"/>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5"/>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4"/>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3"/>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2"/>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11"/>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10"/>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9"/>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8"/>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7"/>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6"/>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5"/>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4"/>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3"/>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2"/>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201"/>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200"/>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9"/>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8"/>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7"/>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6"/>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5"/>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4"/>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3"/>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אֶת־יְהוָ֥ה צְבָא֖וֹת אֹת֣וֹ תַקְדִּ֑ישׁוּ</a:t>
            </a:r>
            <a:endParaRPr b="0" lang="en-US" sz="3200" strike="noStrike" u="none">
              <a:solidFill>
                <a:srgbClr val="ffffff"/>
              </a:solidFill>
              <a:effectLst/>
              <a:uFillTx/>
              <a:latin typeface="Arial"/>
            </a:endParaRPr>
          </a:p>
        </p:txBody>
      </p:sp>
      <p:sp>
        <p:nvSpPr>
          <p:cNvPr id="13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C'est l'Éternel des armées que vous devez sanctifier,</a:t>
            </a:r>
            <a:endParaRPr b="0" lang="en-US" sz="3200" strike="noStrike" u="none">
              <a:solidFill>
                <a:srgbClr val="ffffff"/>
              </a:solidFill>
              <a:effectLst/>
              <a:uFillTx/>
              <a:latin typeface="Arial"/>
            </a:endParaRPr>
          </a:p>
        </p:txBody>
      </p:sp>
      <p:sp>
        <p:nvSpPr>
          <p:cNvPr id="13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 Jehová de los ejércitos, a él santificad; </a:t>
            </a:r>
            <a:endParaRPr b="0" lang="en-US" sz="3200" strike="noStrike" u="none">
              <a:solidFill>
                <a:srgbClr val="ffffff"/>
              </a:solidFill>
              <a:effectLst/>
              <a:uFillTx/>
              <a:latin typeface="Arial"/>
            </a:endParaRPr>
          </a:p>
        </p:txBody>
      </p:sp>
      <p:sp>
        <p:nvSpPr>
          <p:cNvPr id="13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Lord of hosts, Him you shall hallow;  </a:t>
            </a:r>
            <a:endParaRPr b="0" lang="en-US" sz="3200" strike="noStrike" u="none">
              <a:solidFill>
                <a:srgbClr val="ffffff"/>
              </a:solidFill>
              <a:effectLst/>
              <a:uFillTx/>
              <a:latin typeface="Arial"/>
            </a:endParaRPr>
          </a:p>
        </p:txBody>
      </p:sp>
      <p:sp>
        <p:nvSpPr>
          <p:cNvPr id="13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לֹא־תֹאמְר֣וּן קֶ֔שֶׁר</a:t>
            </a:r>
            <a:endParaRPr b="0" lang="en-US" sz="3200" strike="noStrike" u="none">
              <a:solidFill>
                <a:srgbClr val="ffffff"/>
              </a:solidFill>
              <a:effectLst/>
              <a:uFillTx/>
              <a:latin typeface="Arial"/>
            </a:endParaRPr>
          </a:p>
        </p:txBody>
      </p:sp>
      <p:sp>
        <p:nvSpPr>
          <p:cNvPr id="121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N'appelez pas conjuration tout ce</a:t>
            </a:r>
            <a:endParaRPr b="0" lang="en-US" sz="3200" strike="noStrike" u="none">
              <a:solidFill>
                <a:srgbClr val="ffffff"/>
              </a:solidFill>
              <a:effectLst/>
              <a:uFillTx/>
              <a:latin typeface="Arial"/>
            </a:endParaRPr>
          </a:p>
        </p:txBody>
      </p:sp>
      <p:sp>
        <p:nvSpPr>
          <p:cNvPr id="121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«No llaméis conspiración </a:t>
            </a:r>
            <a:endParaRPr b="0" lang="en-US" sz="3200" strike="noStrike" u="none">
              <a:solidFill>
                <a:srgbClr val="ffffff"/>
              </a:solidFill>
              <a:effectLst/>
              <a:uFillTx/>
              <a:latin typeface="Arial"/>
            </a:endParaRPr>
          </a:p>
        </p:txBody>
      </p:sp>
      <p:sp>
        <p:nvSpPr>
          <p:cNvPr id="122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"Do not say, ‘A conspiracy,’  </a:t>
            </a:r>
            <a:endParaRPr b="0" lang="en-US" sz="3200" strike="noStrike" u="none">
              <a:solidFill>
                <a:srgbClr val="ffffff"/>
              </a:solidFill>
              <a:effectLst/>
              <a:uFillTx/>
              <a:latin typeface="Arial"/>
            </a:endParaRPr>
          </a:p>
        </p:txBody>
      </p:sp>
      <p:sp>
        <p:nvSpPr>
          <p:cNvPr id="122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#34</a:t>
            </a:r>
            <a:endParaRPr b="0" lang="en-US" sz="4400" strike="noStrike" u="none">
              <a:solidFill>
                <a:srgbClr val="ffffff"/>
              </a:solidFill>
              <a:effectLst/>
              <a:uFillTx/>
              <a:latin typeface="Arial"/>
            </a:endParaRPr>
          </a:p>
        </p:txBody>
      </p:sp>
      <p:sp>
        <p:nvSpPr>
          <p:cNvPr id="122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8:10, What did Isaiah say the people speak but will not stand  ?  </a:t>
            </a:r>
            <a:endParaRPr b="0" lang="en-US" sz="3200" strike="noStrike" u="none">
              <a:solidFill>
                <a:srgbClr val="ffffff"/>
              </a:solidFill>
              <a:effectLst/>
              <a:uFillTx/>
              <a:latin typeface="Arial"/>
            </a:endParaRPr>
          </a:p>
        </p:txBody>
      </p:sp>
      <p:sp>
        <p:nvSpPr>
          <p:cNvPr id="1224" name="PlaceHolder 2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8:10, ¿Qué dijo Isaías que el pueblo hablaría pero no se mantendría firme? </a:t>
            </a:r>
            <a:endParaRPr b="0" lang="en-US" sz="3200" strike="noStrike" u="none">
              <a:solidFill>
                <a:srgbClr val="ffffff"/>
              </a:solidFill>
              <a:effectLst/>
              <a:uFillTx/>
              <a:latin typeface="Arial"/>
            </a:endParaRPr>
          </a:p>
        </p:txBody>
      </p:sp>
      <p:sp>
        <p:nvSpPr>
          <p:cNvPr id="1225" name="PlaceHolder 2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8:10, qu'a dit Ésaïe, que le peuple dit mais ne tiendra pas ?</a:t>
            </a:r>
            <a:endParaRPr b="0" lang="en-US" sz="3200" strike="noStrike" u="none">
              <a:solidFill>
                <a:srgbClr val="ffffff"/>
              </a:solidFill>
              <a:effectLst/>
              <a:uFillTx/>
              <a:latin typeface="Arial"/>
            </a:endParaRPr>
          </a:p>
        </p:txBody>
      </p:sp>
      <p:sp>
        <p:nvSpPr>
          <p:cNvPr id="1226"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27" name="TextBox 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28" name="TextBox 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29" name="TextBox 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30" name="TextBox 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31" name="TextBox 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32" name="TextBox 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33" name="TextBox 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34" name="TextBox 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35" name="TextBox 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36" name="TextBox 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37" name="TextBox 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38" name="TextBox 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39" name="TextBox 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40" name="TextBox 8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41" name="TextBox 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42" name="TextBox 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43" name="TextBox 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44" name="TextBox 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45" name="TextBox 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46" name="TextBox 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47" name="TextBox 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48" name="TextBox 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49" name="TextBox 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50" name="TextBox 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51" name="TextBox 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51"/>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50"/>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9"/>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8"/>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7"/>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6"/>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5"/>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4"/>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3"/>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2"/>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41"/>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40"/>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9"/>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8"/>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7"/>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6"/>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5"/>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4"/>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3"/>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2"/>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31"/>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30"/>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9"/>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8"/>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דַּבְּר֤וּ דָבָר֙ וְלֹ֣א יָק֔וּם</a:t>
            </a:r>
            <a:endParaRPr b="0" lang="en-US" sz="3200" strike="noStrike" u="none">
              <a:solidFill>
                <a:srgbClr val="ffffff"/>
              </a:solidFill>
              <a:effectLst/>
              <a:uFillTx/>
              <a:latin typeface="Arial"/>
            </a:endParaRPr>
          </a:p>
        </p:txBody>
      </p:sp>
      <p:sp>
        <p:nvSpPr>
          <p:cNvPr id="125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Donnez des ordres, et ils seront sans effet:</a:t>
            </a:r>
            <a:endParaRPr b="0" lang="en-US" sz="3200" strike="noStrike" u="none">
              <a:solidFill>
                <a:srgbClr val="ffffff"/>
              </a:solidFill>
              <a:effectLst/>
              <a:uFillTx/>
              <a:latin typeface="Arial"/>
            </a:endParaRPr>
          </a:p>
        </p:txBody>
      </p:sp>
      <p:sp>
        <p:nvSpPr>
          <p:cNvPr id="125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proferid palabra, y no será firme, </a:t>
            </a:r>
            <a:endParaRPr b="0" lang="en-US" sz="3200" strike="noStrike" u="none">
              <a:solidFill>
                <a:srgbClr val="ffffff"/>
              </a:solidFill>
              <a:effectLst/>
              <a:uFillTx/>
              <a:latin typeface="Arial"/>
            </a:endParaRPr>
          </a:p>
        </p:txBody>
      </p:sp>
      <p:sp>
        <p:nvSpPr>
          <p:cNvPr id="125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Speak the word, but it will not stand,  </a:t>
            </a:r>
            <a:endParaRPr b="0" lang="en-US" sz="3200" strike="noStrike" u="none">
              <a:solidFill>
                <a:srgbClr val="ffffff"/>
              </a:solidFill>
              <a:effectLst/>
              <a:uFillTx/>
              <a:latin typeface="Arial"/>
            </a:endParaRPr>
          </a:p>
        </p:txBody>
      </p:sp>
      <p:sp>
        <p:nvSpPr>
          <p:cNvPr id="125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#35</a:t>
            </a:r>
            <a:endParaRPr b="0" lang="en-US" sz="4400" strike="noStrike" u="none">
              <a:solidFill>
                <a:srgbClr val="ffffff"/>
              </a:solidFill>
              <a:effectLst/>
              <a:uFillTx/>
              <a:latin typeface="Arial"/>
            </a:endParaRPr>
          </a:p>
        </p:txBody>
      </p:sp>
      <p:sp>
        <p:nvSpPr>
          <p:cNvPr id="125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8:8, The king of Assyria will fill the breadth of whose land?  </a:t>
            </a:r>
            <a:endParaRPr b="0" lang="en-US" sz="3200" strike="noStrike" u="none">
              <a:solidFill>
                <a:srgbClr val="ffffff"/>
              </a:solidFill>
              <a:effectLst/>
              <a:uFillTx/>
              <a:latin typeface="Arial"/>
            </a:endParaRPr>
          </a:p>
        </p:txBody>
      </p:sp>
      <p:sp>
        <p:nvSpPr>
          <p:cNvPr id="1259" name="PlaceHolder 2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8:8, ¿el rey de Asiria llenará la anchura de la tierra de quién? </a:t>
            </a:r>
            <a:endParaRPr b="0" lang="en-US" sz="3200" strike="noStrike" u="none">
              <a:solidFill>
                <a:srgbClr val="ffffff"/>
              </a:solidFill>
              <a:effectLst/>
              <a:uFillTx/>
              <a:latin typeface="Arial"/>
            </a:endParaRPr>
          </a:p>
        </p:txBody>
      </p:sp>
      <p:sp>
        <p:nvSpPr>
          <p:cNvPr id="1260" name="PlaceHolder 2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8:8, le roi d’Assyrie remplira l’étendue du pays de qui ?</a:t>
            </a:r>
            <a:endParaRPr b="0" lang="en-US" sz="3200" strike="noStrike" u="none">
              <a:solidFill>
                <a:srgbClr val="ffffff"/>
              </a:solidFill>
              <a:effectLst/>
              <a:uFillTx/>
              <a:latin typeface="Arial"/>
            </a:endParaRPr>
          </a:p>
        </p:txBody>
      </p:sp>
      <p:sp>
        <p:nvSpPr>
          <p:cNvPr id="1261"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62" name="TextBox 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63" name="TextBox 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64" name="TextBox 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65" name="TextBox 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66" name="TextBox 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67" name="TextBox 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68" name="TextBox 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69" name="TextBox 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70" name="TextBox 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71" name="TextBox 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72" name="TextBox 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73" name="TextBox 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74" name="TextBox 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75" name="TextBox 8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76" name="TextBox 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77" name="TextBox 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78" name="TextBox 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79" name="TextBox 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80" name="TextBox 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81" name="TextBox 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82" name="TextBox 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83" name="TextBox 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84" name="TextBox 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85" name="TextBox 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86" name="TextBox 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6"/>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5"/>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4"/>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3"/>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2"/>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81"/>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80"/>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9"/>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8"/>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7"/>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6"/>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5"/>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4"/>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3"/>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2"/>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71"/>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70"/>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9"/>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8"/>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7"/>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6"/>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5"/>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4"/>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3"/>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עִמָּ֥נוּ אֵֽל׃ ס</a:t>
            </a:r>
            <a:endParaRPr b="0" lang="en-US" sz="3200" strike="noStrike" u="none">
              <a:solidFill>
                <a:srgbClr val="ffffff"/>
              </a:solidFill>
              <a:effectLst/>
              <a:uFillTx/>
              <a:latin typeface="Arial"/>
            </a:endParaRPr>
          </a:p>
        </p:txBody>
      </p:sp>
      <p:sp>
        <p:nvSpPr>
          <p:cNvPr id="128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ô Emmanuel!</a:t>
            </a:r>
            <a:endParaRPr b="0" lang="en-US" sz="3200" strike="noStrike" u="none">
              <a:solidFill>
                <a:srgbClr val="ffffff"/>
              </a:solidFill>
              <a:effectLst/>
              <a:uFillTx/>
              <a:latin typeface="Arial"/>
            </a:endParaRPr>
          </a:p>
        </p:txBody>
      </p:sp>
      <p:sp>
        <p:nvSpPr>
          <p:cNvPr id="128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Emanuel. </a:t>
            </a:r>
            <a:endParaRPr b="0" lang="en-US" sz="3200" strike="noStrike" u="none">
              <a:solidFill>
                <a:srgbClr val="ffffff"/>
              </a:solidFill>
              <a:effectLst/>
              <a:uFillTx/>
              <a:latin typeface="Arial"/>
            </a:endParaRPr>
          </a:p>
        </p:txBody>
      </p:sp>
      <p:sp>
        <p:nvSpPr>
          <p:cNvPr id="129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O Immanuel.  </a:t>
            </a:r>
            <a:endParaRPr b="0" lang="en-US" sz="3200" strike="noStrike" u="none">
              <a:solidFill>
                <a:srgbClr val="ffffff"/>
              </a:solidFill>
              <a:effectLst/>
              <a:uFillTx/>
              <a:latin typeface="Arial"/>
            </a:endParaRPr>
          </a:p>
        </p:txBody>
      </p:sp>
      <p:sp>
        <p:nvSpPr>
          <p:cNvPr id="129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#36</a:t>
            </a:r>
            <a:endParaRPr b="0" lang="en-US" sz="4400" strike="noStrike" u="none">
              <a:solidFill>
                <a:srgbClr val="ffffff"/>
              </a:solidFill>
              <a:effectLst/>
              <a:uFillTx/>
              <a:latin typeface="Arial"/>
            </a:endParaRPr>
          </a:p>
        </p:txBody>
      </p:sp>
      <p:sp>
        <p:nvSpPr>
          <p:cNvPr id="129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8:7, Who brought over them the waters of the rivers?  </a:t>
            </a:r>
            <a:endParaRPr b="0" lang="en-US" sz="3200" strike="noStrike" u="none">
              <a:solidFill>
                <a:srgbClr val="ffffff"/>
              </a:solidFill>
              <a:effectLst/>
              <a:uFillTx/>
              <a:latin typeface="Arial"/>
            </a:endParaRPr>
          </a:p>
        </p:txBody>
      </p:sp>
      <p:sp>
        <p:nvSpPr>
          <p:cNvPr id="1294" name="PlaceHolder 2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8:7, ¿quién hizo pasar sobre ellos aguas de ríos? </a:t>
            </a:r>
            <a:endParaRPr b="0" lang="en-US" sz="3200" strike="noStrike" u="none">
              <a:solidFill>
                <a:srgbClr val="ffffff"/>
              </a:solidFill>
              <a:effectLst/>
              <a:uFillTx/>
              <a:latin typeface="Arial"/>
            </a:endParaRPr>
          </a:p>
        </p:txBody>
      </p:sp>
      <p:sp>
        <p:nvSpPr>
          <p:cNvPr id="1295" name="PlaceHolder 3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8:6, Qui a fait venir sur eux les eaux des fleuves ?</a:t>
            </a:r>
            <a:endParaRPr b="0" lang="en-US" sz="3200" strike="noStrike" u="none">
              <a:solidFill>
                <a:srgbClr val="ffffff"/>
              </a:solidFill>
              <a:effectLst/>
              <a:uFillTx/>
              <a:latin typeface="Arial"/>
            </a:endParaRPr>
          </a:p>
        </p:txBody>
      </p:sp>
      <p:sp>
        <p:nvSpPr>
          <p:cNvPr id="1296"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97" name="TextBox 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98" name="TextBox 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99" name="TextBox 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00" name="TextBox 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01" name="TextBox 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02" name="TextBox 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03" name="TextBox 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04" name="TextBox 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05" name="TextBox 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06" name="TextBox 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07" name="TextBox 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08" name="TextBox 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09" name="TextBox 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10" name="TextBox 9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11" name="TextBox 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12" name="TextBox 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13" name="TextBox 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14" name="TextBox 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15" name="TextBox 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16" name="TextBox 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17" name="TextBox 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18" name="TextBox 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19" name="TextBox 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20" name="TextBox 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21" name="TextBox 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21"/>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20"/>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9"/>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8"/>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7"/>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6"/>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5"/>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4"/>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3"/>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2"/>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11"/>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10"/>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9"/>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8"/>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7"/>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6"/>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5"/>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4"/>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3"/>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2"/>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301"/>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300"/>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9"/>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8"/>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וְלָכֵ֡ן הִנֵּ֣ה אֲדֹנָי֩ מַעֲלֶ֨ה</a:t>
            </a:r>
            <a:endParaRPr b="0" lang="en-US" sz="3200" strike="noStrike" u="none">
              <a:solidFill>
                <a:srgbClr val="ffffff"/>
              </a:solidFill>
              <a:effectLst/>
              <a:uFillTx/>
              <a:latin typeface="Arial"/>
            </a:endParaRPr>
          </a:p>
        </p:txBody>
      </p:sp>
      <p:sp>
        <p:nvSpPr>
          <p:cNvPr id="132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Voici, le Seigneur va faire monter</a:t>
            </a:r>
            <a:endParaRPr b="0" lang="en-US" sz="3200" strike="noStrike" u="none">
              <a:solidFill>
                <a:srgbClr val="ffffff"/>
              </a:solidFill>
              <a:effectLst/>
              <a:uFillTx/>
              <a:latin typeface="Arial"/>
            </a:endParaRPr>
          </a:p>
        </p:txBody>
      </p:sp>
      <p:sp>
        <p:nvSpPr>
          <p:cNvPr id="132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he aquí, por tanto, que el Señor hace subir </a:t>
            </a:r>
            <a:endParaRPr b="0" lang="en-US" sz="3200" strike="noStrike" u="none">
              <a:solidFill>
                <a:srgbClr val="ffffff"/>
              </a:solidFill>
              <a:effectLst/>
              <a:uFillTx/>
              <a:latin typeface="Arial"/>
            </a:endParaRPr>
          </a:p>
        </p:txBody>
      </p:sp>
      <p:sp>
        <p:nvSpPr>
          <p:cNvPr id="132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Now therefore, behold, the Lord brings up  </a:t>
            </a:r>
            <a:endParaRPr b="0" lang="en-US" sz="3200" strike="noStrike" u="none">
              <a:solidFill>
                <a:srgbClr val="ffffff"/>
              </a:solidFill>
              <a:effectLst/>
              <a:uFillTx/>
              <a:latin typeface="Arial"/>
            </a:endParaRPr>
          </a:p>
        </p:txBody>
      </p:sp>
      <p:sp>
        <p:nvSpPr>
          <p:cNvPr id="132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#37</a:t>
            </a:r>
            <a:endParaRPr b="0" lang="en-US" sz="4400" strike="noStrike" u="none">
              <a:solidFill>
                <a:srgbClr val="ffffff"/>
              </a:solidFill>
              <a:effectLst/>
              <a:uFillTx/>
              <a:latin typeface="Arial"/>
            </a:endParaRPr>
          </a:p>
        </p:txBody>
      </p:sp>
      <p:sp>
        <p:nvSpPr>
          <p:cNvPr id="132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8:4, When will the riches of Damascus and the spoil of Samaria be taken away ?  </a:t>
            </a:r>
            <a:endParaRPr b="0" lang="en-US" sz="3200" strike="noStrike" u="none">
              <a:solidFill>
                <a:srgbClr val="ffffff"/>
              </a:solidFill>
              <a:effectLst/>
              <a:uFillTx/>
              <a:latin typeface="Arial"/>
            </a:endParaRPr>
          </a:p>
        </p:txBody>
      </p:sp>
      <p:sp>
        <p:nvSpPr>
          <p:cNvPr id="1329" name="PlaceHolder 3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8:4, ¿cuándo será quitada la riqueza de Damasco y los despojos de Samaria? </a:t>
            </a:r>
            <a:endParaRPr b="0" lang="en-US" sz="3200" strike="noStrike" u="none">
              <a:solidFill>
                <a:srgbClr val="ffffff"/>
              </a:solidFill>
              <a:effectLst/>
              <a:uFillTx/>
              <a:latin typeface="Arial"/>
            </a:endParaRPr>
          </a:p>
        </p:txBody>
      </p:sp>
      <p:sp>
        <p:nvSpPr>
          <p:cNvPr id="1330" name="PlaceHolder 3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8:4, Quand les richesses de Damas et le butin de Samarie seront-ils emportés ?</a:t>
            </a:r>
            <a:endParaRPr b="0" lang="en-US" sz="3200" strike="noStrike" u="none">
              <a:solidFill>
                <a:srgbClr val="ffffff"/>
              </a:solidFill>
              <a:effectLst/>
              <a:uFillTx/>
              <a:latin typeface="Arial"/>
            </a:endParaRPr>
          </a:p>
        </p:txBody>
      </p:sp>
      <p:sp>
        <p:nvSpPr>
          <p:cNvPr id="1331"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32" name="TextBox 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33" name="TextBox 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34" name="TextBox 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35" name="TextBox 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36" name="TextBox 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37" name="TextBox 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38" name="TextBox 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39" name="TextBox 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40" name="TextBox 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41" name="TextBox 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42" name="TextBox 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43" name="TextBox 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44" name="TextBox 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45" name="TextBox 9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46" name="TextBox 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47" name="TextBox 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48" name="TextBox 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49" name="TextBox 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50" name="TextBox 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51" name="TextBox 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52" name="TextBox 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53" name="TextBox 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54" name="TextBox 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55" name="TextBox 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56" name="TextBox 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6"/>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5"/>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4"/>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3"/>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2"/>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51"/>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50"/>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9"/>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8"/>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7"/>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6"/>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5"/>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4"/>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3"/>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2"/>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41"/>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40"/>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9"/>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8"/>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7"/>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6"/>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5"/>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4"/>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3"/>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בְּטֶ֙רֶם֙ יֵדַ֣ע הַנַּ֔עַר קְרֹ֖א</a:t>
            </a:r>
            <a:endParaRPr b="0" lang="en-US" sz="3200" strike="noStrike" u="none">
              <a:solidFill>
                <a:srgbClr val="ffffff"/>
              </a:solidFill>
              <a:effectLst/>
              <a:uFillTx/>
              <a:latin typeface="Arial"/>
            </a:endParaRPr>
          </a:p>
        </p:txBody>
      </p:sp>
      <p:sp>
        <p:nvSpPr>
          <p:cNvPr id="135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avant que l'enfant sache dire:</a:t>
            </a:r>
            <a:endParaRPr b="0" lang="en-US" sz="3200" strike="noStrike" u="none">
              <a:solidFill>
                <a:srgbClr val="ffffff"/>
              </a:solidFill>
              <a:effectLst/>
              <a:uFillTx/>
              <a:latin typeface="Arial"/>
            </a:endParaRPr>
          </a:p>
        </p:txBody>
      </p:sp>
      <p:sp>
        <p:nvSpPr>
          <p:cNvPr id="135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antes que el niño sepa decir </a:t>
            </a:r>
            <a:endParaRPr b="0" lang="en-US" sz="3200" strike="noStrike" u="none">
              <a:solidFill>
                <a:srgbClr val="ffffff"/>
              </a:solidFill>
              <a:effectLst/>
              <a:uFillTx/>
              <a:latin typeface="Arial"/>
            </a:endParaRPr>
          </a:p>
        </p:txBody>
      </p:sp>
      <p:sp>
        <p:nvSpPr>
          <p:cNvPr id="136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before the child shall have knowledge to cry  </a:t>
            </a:r>
            <a:endParaRPr b="0" lang="en-US" sz="3200" strike="noStrike" u="none">
              <a:solidFill>
                <a:srgbClr val="ffffff"/>
              </a:solidFill>
              <a:effectLst/>
              <a:uFillTx/>
              <a:latin typeface="Arial"/>
            </a:endParaRPr>
          </a:p>
        </p:txBody>
      </p:sp>
      <p:sp>
        <p:nvSpPr>
          <p:cNvPr id="136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#38</a:t>
            </a:r>
            <a:endParaRPr b="0" lang="en-US" sz="4400" strike="noStrike" u="none">
              <a:solidFill>
                <a:srgbClr val="ffffff"/>
              </a:solidFill>
              <a:effectLst/>
              <a:uFillTx/>
              <a:latin typeface="Arial"/>
            </a:endParaRPr>
          </a:p>
        </p:txBody>
      </p:sp>
      <p:sp>
        <p:nvSpPr>
          <p:cNvPr id="136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8:8, Where will the king of Assyria pass through and overflow?  </a:t>
            </a:r>
            <a:endParaRPr b="0" lang="en-US" sz="3200" strike="noStrike" u="none">
              <a:solidFill>
                <a:srgbClr val="ffffff"/>
              </a:solidFill>
              <a:effectLst/>
              <a:uFillTx/>
              <a:latin typeface="Arial"/>
            </a:endParaRPr>
          </a:p>
        </p:txBody>
      </p:sp>
      <p:sp>
        <p:nvSpPr>
          <p:cNvPr id="1364" name="PlaceHolder 3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8:8, ¿Por dónde pasará el rey de Asiria, y cómo inundará y seguirá creciendo? </a:t>
            </a:r>
            <a:endParaRPr b="0" lang="en-US" sz="3200" strike="noStrike" u="none">
              <a:solidFill>
                <a:srgbClr val="ffffff"/>
              </a:solidFill>
              <a:effectLst/>
              <a:uFillTx/>
              <a:latin typeface="Arial"/>
            </a:endParaRPr>
          </a:p>
        </p:txBody>
      </p:sp>
      <p:sp>
        <p:nvSpPr>
          <p:cNvPr id="1365" name="PlaceHolder 3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8:8, Où le roi d’Assyrie passera-t-il et débordera-t-il ?</a:t>
            </a:r>
            <a:endParaRPr b="0" lang="en-US" sz="3200" strike="noStrike" u="none">
              <a:solidFill>
                <a:srgbClr val="ffffff"/>
              </a:solidFill>
              <a:effectLst/>
              <a:uFillTx/>
              <a:latin typeface="Arial"/>
            </a:endParaRPr>
          </a:p>
        </p:txBody>
      </p:sp>
      <p:sp>
        <p:nvSpPr>
          <p:cNvPr id="1366"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7" name="TextBox 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68" name="TextBox 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69" name="TextBox 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70" name="TextBox 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71" name="TextBox 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72" name="TextBox 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73" name="TextBox 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74" name="TextBox 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75" name="TextBox 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76" name="TextBox 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77" name="TextBox 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78" name="TextBox 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79" name="TextBox 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80" name="TextBox 9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81" name="TextBox 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82" name="TextBox 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83" name="TextBox 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84" name="TextBox 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85" name="TextBox 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86" name="TextBox 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87" name="TextBox 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88" name="TextBox 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89" name="TextBox 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90" name="TextBox 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91" name="TextBox 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91"/>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90"/>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9"/>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8"/>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7"/>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6"/>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5"/>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4"/>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3"/>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2"/>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81"/>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80"/>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9"/>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8"/>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7"/>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6"/>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5"/>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4"/>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3"/>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2"/>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71"/>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70"/>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9"/>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8"/>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a:t>
            </a:r>
            <a:endParaRPr b="0" lang="en-US" sz="4400" strike="noStrike" u="none">
              <a:solidFill>
                <a:srgbClr val="ffffff"/>
              </a:solidFill>
              <a:effectLst/>
              <a:uFillTx/>
              <a:latin typeface="Arial"/>
            </a:endParaRPr>
          </a:p>
        </p:txBody>
      </p:sp>
      <p:sp>
        <p:nvSpPr>
          <p:cNvPr id="13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8:9, What did Isaiah tell the people from far countries to do ?  </a:t>
            </a:r>
            <a:endParaRPr b="0" lang="en-US" sz="3200" strike="noStrike" u="none">
              <a:solidFill>
                <a:srgbClr val="ffffff"/>
              </a:solidFill>
              <a:effectLst/>
              <a:uFillTx/>
              <a:latin typeface="Arial"/>
            </a:endParaRPr>
          </a:p>
        </p:txBody>
      </p:sp>
      <p:sp>
        <p:nvSpPr>
          <p:cNvPr id="137" name="PlaceHolder 2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8:9, ¿Qué les dijo Isaías a las personas de tierras lejanas que hicieran? </a:t>
            </a:r>
            <a:endParaRPr b="0" lang="en-US" sz="3200" strike="noStrike" u="none">
              <a:solidFill>
                <a:srgbClr val="ffffff"/>
              </a:solidFill>
              <a:effectLst/>
              <a:uFillTx/>
              <a:latin typeface="Arial"/>
            </a:endParaRPr>
          </a:p>
        </p:txBody>
      </p:sp>
      <p:sp>
        <p:nvSpPr>
          <p:cNvPr id="138" name="PlaceHolder 2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8:9, qu’est-ce qu’Ésaïe a dit aux gens des pays lointains de faire ?</a:t>
            </a:r>
            <a:endParaRPr b="0" lang="en-US" sz="3200" strike="noStrike" u="none">
              <a:solidFill>
                <a:srgbClr val="ffffff"/>
              </a:solidFill>
              <a:effectLst/>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0" name="TextBox 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1" name="TextBox 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2" name="TextBox 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3" name="TextBox 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4" name="TextBox 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5" name="TextBox 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6" name="TextBox 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7" name="TextBox 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8" name="TextBox 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9" name="TextBox 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0" name="TextBox 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1" name="TextBox 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2" name="TextBox 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3" name="TextBox 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4" name="TextBox 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5" name="TextBox 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6" name="TextBox 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7" name="TextBox 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8" name="TextBox 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9" name="TextBox 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0" name="TextBox 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1" name="TextBox 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2" name="TextBox 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3" name="TextBox 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4" name="TextBox 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וְחָלַ֤ף בִּֽיהוּדָה֙ שָׁטַ֣ף וְעָבַ֔ר</a:t>
            </a:r>
            <a:endParaRPr b="0" lang="en-US" sz="3200" strike="noStrike" u="none">
              <a:solidFill>
                <a:srgbClr val="ffffff"/>
              </a:solidFill>
              <a:effectLst/>
              <a:uFillTx/>
              <a:latin typeface="Arial"/>
            </a:endParaRPr>
          </a:p>
        </p:txBody>
      </p:sp>
      <p:sp>
        <p:nvSpPr>
          <p:cNvPr id="139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pénétrera dans Juda, il débordera et inondera,</a:t>
            </a:r>
            <a:endParaRPr b="0" lang="en-US" sz="3200" strike="noStrike" u="none">
              <a:solidFill>
                <a:srgbClr val="ffffff"/>
              </a:solidFill>
              <a:effectLst/>
              <a:uFillTx/>
              <a:latin typeface="Arial"/>
            </a:endParaRPr>
          </a:p>
        </p:txBody>
      </p:sp>
      <p:sp>
        <p:nvSpPr>
          <p:cNvPr id="139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pasando por Judá, inundará y seguirá creciendo </a:t>
            </a:r>
            <a:endParaRPr b="0" lang="en-US" sz="3200" strike="noStrike" u="none">
              <a:solidFill>
                <a:srgbClr val="ffffff"/>
              </a:solidFill>
              <a:effectLst/>
              <a:uFillTx/>
              <a:latin typeface="Arial"/>
            </a:endParaRPr>
          </a:p>
        </p:txBody>
      </p:sp>
      <p:sp>
        <p:nvSpPr>
          <p:cNvPr id="139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will pass through Judah, He will overflow and pass over,  </a:t>
            </a:r>
            <a:endParaRPr b="0" lang="en-US" sz="3200" strike="noStrike" u="none">
              <a:solidFill>
                <a:srgbClr val="ffffff"/>
              </a:solidFill>
              <a:effectLst/>
              <a:uFillTx/>
              <a:latin typeface="Arial"/>
            </a:endParaRPr>
          </a:p>
        </p:txBody>
      </p:sp>
      <p:sp>
        <p:nvSpPr>
          <p:cNvPr id="139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#39</a:t>
            </a:r>
            <a:endParaRPr b="0" lang="en-US" sz="4400" strike="noStrike" u="none">
              <a:solidFill>
                <a:srgbClr val="ffffff"/>
              </a:solidFill>
              <a:effectLst/>
              <a:uFillTx/>
              <a:latin typeface="Arial"/>
            </a:endParaRPr>
          </a:p>
        </p:txBody>
      </p:sp>
      <p:sp>
        <p:nvSpPr>
          <p:cNvPr id="139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8:8, the king of Assyria will reach to what part of the body ?  </a:t>
            </a:r>
            <a:endParaRPr b="0" lang="en-US" sz="3200" strike="noStrike" u="none">
              <a:solidFill>
                <a:srgbClr val="ffffff"/>
              </a:solidFill>
              <a:effectLst/>
              <a:uFillTx/>
              <a:latin typeface="Arial"/>
            </a:endParaRPr>
          </a:p>
        </p:txBody>
      </p:sp>
      <p:sp>
        <p:nvSpPr>
          <p:cNvPr id="1399" name="PlaceHolder 3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8:8, ¿a qué parte del cuerpo llegará el rey de Asiria? </a:t>
            </a:r>
            <a:endParaRPr b="0" lang="en-US" sz="3200" strike="noStrike" u="none">
              <a:solidFill>
                <a:srgbClr val="ffffff"/>
              </a:solidFill>
              <a:effectLst/>
              <a:uFillTx/>
              <a:latin typeface="Arial"/>
            </a:endParaRPr>
          </a:p>
        </p:txBody>
      </p:sp>
      <p:sp>
        <p:nvSpPr>
          <p:cNvPr id="1400" name="PlaceHolder 3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8:8, à quelle partie du corps le roi d'Assyrie parviendra-t-il ?</a:t>
            </a:r>
            <a:endParaRPr b="0" lang="en-US" sz="3200" strike="noStrike" u="none">
              <a:solidFill>
                <a:srgbClr val="ffffff"/>
              </a:solidFill>
              <a:effectLst/>
              <a:uFillTx/>
              <a:latin typeface="Arial"/>
            </a:endParaRPr>
          </a:p>
        </p:txBody>
      </p:sp>
      <p:sp>
        <p:nvSpPr>
          <p:cNvPr id="1401"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02" name="TextBox 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03" name="TextBox 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04" name="TextBox 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05" name="TextBox 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6" name="TextBox 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07" name="TextBox 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08" name="TextBox 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09" name="TextBox 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10" name="TextBox 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11" name="TextBox 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12" name="TextBox 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13" name="TextBox 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14" name="TextBox 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15" name="TextBox 9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16" name="TextBox 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17" name="TextBox 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18" name="TextBox 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19" name="TextBox 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20" name="TextBox 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21" name="TextBox 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22" name="TextBox 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23" name="TextBox 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24" name="TextBox 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25" name="TextBox 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26" name="TextBox 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6"/>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5"/>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4"/>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3"/>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2"/>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21"/>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20"/>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9"/>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8"/>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7"/>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6"/>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5"/>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4"/>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3"/>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2"/>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11"/>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10"/>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9"/>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8"/>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7"/>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6"/>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5"/>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4"/>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3"/>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עַד־צַוָּ֖אר יַגִּ֑יעַ</a:t>
            </a:r>
            <a:endParaRPr b="0" lang="en-US" sz="3200" strike="noStrike" u="none">
              <a:solidFill>
                <a:srgbClr val="ffffff"/>
              </a:solidFill>
              <a:effectLst/>
              <a:uFillTx/>
              <a:latin typeface="Arial"/>
            </a:endParaRPr>
          </a:p>
        </p:txBody>
      </p:sp>
      <p:sp>
        <p:nvSpPr>
          <p:cNvPr id="142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atteindra jusqu'au cou.</a:t>
            </a:r>
            <a:endParaRPr b="0" lang="en-US" sz="3200" strike="noStrike" u="none">
              <a:solidFill>
                <a:srgbClr val="ffffff"/>
              </a:solidFill>
              <a:effectLst/>
              <a:uFillTx/>
              <a:latin typeface="Arial"/>
            </a:endParaRPr>
          </a:p>
        </p:txBody>
      </p:sp>
      <p:sp>
        <p:nvSpPr>
          <p:cNvPr id="142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hasta llegar a la garganta. </a:t>
            </a:r>
            <a:endParaRPr b="0" lang="en-US" sz="3200" strike="noStrike" u="none">
              <a:solidFill>
                <a:srgbClr val="ffffff"/>
              </a:solidFill>
              <a:effectLst/>
              <a:uFillTx/>
              <a:latin typeface="Arial"/>
            </a:endParaRPr>
          </a:p>
        </p:txBody>
      </p:sp>
      <p:sp>
        <p:nvSpPr>
          <p:cNvPr id="143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will reach up to the neck;  </a:t>
            </a:r>
            <a:endParaRPr b="0" lang="en-US" sz="3200" strike="noStrike" u="none">
              <a:solidFill>
                <a:srgbClr val="ffffff"/>
              </a:solidFill>
              <a:effectLst/>
              <a:uFillTx/>
              <a:latin typeface="Arial"/>
            </a:endParaRPr>
          </a:p>
        </p:txBody>
      </p:sp>
      <p:sp>
        <p:nvSpPr>
          <p:cNvPr id="143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#40</a:t>
            </a:r>
            <a:endParaRPr b="0" lang="en-US" sz="4400" strike="noStrike" u="none">
              <a:solidFill>
                <a:srgbClr val="ffffff"/>
              </a:solidFill>
              <a:effectLst/>
              <a:uFillTx/>
              <a:latin typeface="Arial"/>
            </a:endParaRPr>
          </a:p>
        </p:txBody>
      </p:sp>
      <p:sp>
        <p:nvSpPr>
          <p:cNvPr id="143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8:4, What will happen before the child speaks ?  </a:t>
            </a:r>
            <a:endParaRPr b="0" lang="en-US" sz="3200" strike="noStrike" u="none">
              <a:solidFill>
                <a:srgbClr val="ffffff"/>
              </a:solidFill>
              <a:effectLst/>
              <a:uFillTx/>
              <a:latin typeface="Arial"/>
            </a:endParaRPr>
          </a:p>
        </p:txBody>
      </p:sp>
      <p:sp>
        <p:nvSpPr>
          <p:cNvPr id="1434" name="PlaceHolder 3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8:4, ¿qué sucederá antes de que el niño hable? </a:t>
            </a:r>
            <a:endParaRPr b="0" lang="en-US" sz="3200" strike="noStrike" u="none">
              <a:solidFill>
                <a:srgbClr val="ffffff"/>
              </a:solidFill>
              <a:effectLst/>
              <a:uFillTx/>
              <a:latin typeface="Arial"/>
            </a:endParaRPr>
          </a:p>
        </p:txBody>
      </p:sp>
      <p:sp>
        <p:nvSpPr>
          <p:cNvPr id="1435" name="PlaceHolder 3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8:4, que se passera-t-il avant que l’enfant parle ?</a:t>
            </a:r>
            <a:endParaRPr b="0" lang="en-US" sz="3200" strike="noStrike" u="none">
              <a:solidFill>
                <a:srgbClr val="ffffff"/>
              </a:solidFill>
              <a:effectLst/>
              <a:uFillTx/>
              <a:latin typeface="Arial"/>
            </a:endParaRPr>
          </a:p>
        </p:txBody>
      </p:sp>
      <p:sp>
        <p:nvSpPr>
          <p:cNvPr id="1436"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37" name="TextBox 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38" name="TextBox 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39" name="TextBox 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40" name="TextBox 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41" name="TextBox 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42" name="TextBox 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43" name="TextBox 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44" name="TextBox 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45" name="TextBox 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46" name="TextBox 1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47" name="TextBox 1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48" name="TextBox 1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49" name="TextBox 1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50" name="TextBox 10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51" name="TextBox 1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52" name="TextBox 1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53" name="TextBox 1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54" name="TextBox 1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55" name="TextBox 1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56" name="TextBox 1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57" name="TextBox 1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58" name="TextBox 1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59" name="TextBox 1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60" name="TextBox 1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61" name="TextBox 1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61"/>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60"/>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9"/>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8"/>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7"/>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6"/>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5"/>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4"/>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3"/>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2"/>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51"/>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50"/>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9"/>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8"/>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7"/>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6"/>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5"/>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4"/>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3"/>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2"/>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41"/>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40"/>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9"/>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8"/>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יִשָּׂ֣א׀ אֶת־חֵ֣יל דַּמֶּ֗שֶׂק וְאֵת֙ שְׁלַ֣ל שֹׁמְר֔וֹן</a:t>
            </a:r>
            <a:endParaRPr b="0" lang="en-US" sz="3200" strike="noStrike" u="none">
              <a:solidFill>
                <a:srgbClr val="ffffff"/>
              </a:solidFill>
              <a:effectLst/>
              <a:uFillTx/>
              <a:latin typeface="Arial"/>
            </a:endParaRPr>
          </a:p>
        </p:txBody>
      </p:sp>
      <p:sp>
        <p:nvSpPr>
          <p:cNvPr id="146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on emportera devant le roi d'Assyrie les richesses de Damas</a:t>
            </a:r>
            <a:endParaRPr b="0" lang="en-US" sz="3200" strike="noStrike" u="none">
              <a:solidFill>
                <a:srgbClr val="ffffff"/>
              </a:solidFill>
              <a:effectLst/>
              <a:uFillTx/>
              <a:latin typeface="Arial"/>
            </a:endParaRPr>
          </a:p>
        </p:txBody>
      </p:sp>
      <p:sp>
        <p:nvSpPr>
          <p:cNvPr id="146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será quitada la riqueza de Damasco y los despojos de Samaria </a:t>
            </a:r>
            <a:endParaRPr b="0" lang="en-US" sz="3200" strike="noStrike" u="none">
              <a:solidFill>
                <a:srgbClr val="ffffff"/>
              </a:solidFill>
              <a:effectLst/>
              <a:uFillTx/>
              <a:latin typeface="Arial"/>
            </a:endParaRPr>
          </a:p>
        </p:txBody>
      </p:sp>
      <p:sp>
        <p:nvSpPr>
          <p:cNvPr id="146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riches of Damascus and the spoil of Samaria will be taken away  </a:t>
            </a:r>
            <a:endParaRPr b="0" lang="en-US" sz="3200" strike="noStrike" u="none">
              <a:solidFill>
                <a:srgbClr val="ffffff"/>
              </a:solidFill>
              <a:effectLst/>
              <a:uFillTx/>
              <a:latin typeface="Arial"/>
            </a:endParaRPr>
          </a:p>
        </p:txBody>
      </p:sp>
      <p:sp>
        <p:nvSpPr>
          <p:cNvPr id="146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#41</a:t>
            </a:r>
            <a:endParaRPr b="0" lang="en-US" sz="4400" strike="noStrike" u="none">
              <a:solidFill>
                <a:srgbClr val="ffffff"/>
              </a:solidFill>
              <a:effectLst/>
              <a:uFillTx/>
              <a:latin typeface="Arial"/>
            </a:endParaRPr>
          </a:p>
        </p:txBody>
      </p:sp>
      <p:sp>
        <p:nvSpPr>
          <p:cNvPr id="146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8:5, Who said to whom that these people refuse the waters of Shiloah?  </a:t>
            </a:r>
            <a:endParaRPr b="0" lang="en-US" sz="3200" strike="noStrike" u="none">
              <a:solidFill>
                <a:srgbClr val="ffffff"/>
              </a:solidFill>
              <a:effectLst/>
              <a:uFillTx/>
              <a:latin typeface="Arial"/>
            </a:endParaRPr>
          </a:p>
        </p:txBody>
      </p:sp>
      <p:sp>
        <p:nvSpPr>
          <p:cNvPr id="1469" name="PlaceHolder 3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8:5, ¿Quién le dijo a quién que este pueblo se negaron las aguas de Siloé? </a:t>
            </a:r>
            <a:endParaRPr b="0" lang="en-US" sz="3200" strike="noStrike" u="none">
              <a:solidFill>
                <a:srgbClr val="ffffff"/>
              </a:solidFill>
              <a:effectLst/>
              <a:uFillTx/>
              <a:latin typeface="Arial"/>
            </a:endParaRPr>
          </a:p>
        </p:txBody>
      </p:sp>
      <p:sp>
        <p:nvSpPr>
          <p:cNvPr id="1470" name="PlaceHolder 3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8:5, Qui a dit à qui ce peuple refuse les eaux de Siloé ?</a:t>
            </a:r>
            <a:endParaRPr b="0" lang="en-US" sz="3200" strike="noStrike" u="none">
              <a:solidFill>
                <a:srgbClr val="ffffff"/>
              </a:solidFill>
              <a:effectLst/>
              <a:uFillTx/>
              <a:latin typeface="Arial"/>
            </a:endParaRPr>
          </a:p>
        </p:txBody>
      </p:sp>
      <p:sp>
        <p:nvSpPr>
          <p:cNvPr id="1471"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72" name="TextBox 1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73" name="TextBox 1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74" name="TextBox 1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75" name="TextBox 1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76" name="TextBox 1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77" name="TextBox 1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78" name="TextBox 1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79" name="TextBox 1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80" name="TextBox 1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81" name="TextBox 1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82" name="TextBox 1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83" name="TextBox 1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84" name="TextBox 1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85" name="TextBox 10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86" name="TextBox 1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87" name="TextBox 1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88" name="TextBox 1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89" name="TextBox 1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90" name="TextBox 1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91" name="TextBox 1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92" name="TextBox 1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93" name="TextBox 1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94" name="TextBox 1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95" name="TextBox 1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96" name="TextBox 1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6"/>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5"/>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4"/>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3"/>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2"/>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91"/>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90"/>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9"/>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8"/>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7"/>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6"/>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5"/>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4"/>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3"/>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2"/>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81"/>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80"/>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9"/>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8"/>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7"/>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6"/>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5"/>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4"/>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3"/>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וַיֹּ֣סֶף יְהוָ֔ה דַּבֵּ֥ר אֵלַ֛י ע֖וֹד לֵאמֹֽר׃</a:t>
            </a:r>
            <a:endParaRPr b="0" lang="en-US" sz="3200" strike="noStrike" u="none">
              <a:solidFill>
                <a:srgbClr val="ffffff"/>
              </a:solidFill>
              <a:effectLst/>
              <a:uFillTx/>
              <a:latin typeface="Arial"/>
            </a:endParaRPr>
          </a:p>
        </p:txBody>
      </p:sp>
      <p:sp>
        <p:nvSpPr>
          <p:cNvPr id="149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L'Éternel me parla encore, et me dit:</a:t>
            </a:r>
            <a:endParaRPr b="0" lang="en-US" sz="3200" strike="noStrike" u="none">
              <a:solidFill>
                <a:srgbClr val="ffffff"/>
              </a:solidFill>
              <a:effectLst/>
              <a:uFillTx/>
              <a:latin typeface="Arial"/>
            </a:endParaRPr>
          </a:p>
        </p:txBody>
      </p:sp>
      <p:sp>
        <p:nvSpPr>
          <p:cNvPr id="149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Otra vez volvió Jehová a hablarme, diciendo: </a:t>
            </a:r>
            <a:endParaRPr b="0" lang="en-US" sz="3200" strike="noStrike" u="none">
              <a:solidFill>
                <a:srgbClr val="ffffff"/>
              </a:solidFill>
              <a:effectLst/>
              <a:uFillTx/>
              <a:latin typeface="Arial"/>
            </a:endParaRPr>
          </a:p>
        </p:txBody>
      </p:sp>
      <p:sp>
        <p:nvSpPr>
          <p:cNvPr id="150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Lord also spoke to me again, saying:  </a:t>
            </a:r>
            <a:endParaRPr b="0" lang="en-US" sz="3200" strike="noStrike" u="none">
              <a:solidFill>
                <a:srgbClr val="ffffff"/>
              </a:solidFill>
              <a:effectLst/>
              <a:uFillTx/>
              <a:latin typeface="Arial"/>
            </a:endParaRPr>
          </a:p>
        </p:txBody>
      </p:sp>
      <p:sp>
        <p:nvSpPr>
          <p:cNvPr id="150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#42</a:t>
            </a:r>
            <a:endParaRPr b="0" lang="en-US" sz="4400" strike="noStrike" u="none">
              <a:solidFill>
                <a:srgbClr val="ffffff"/>
              </a:solidFill>
              <a:effectLst/>
              <a:uFillTx/>
              <a:latin typeface="Arial"/>
            </a:endParaRPr>
          </a:p>
        </p:txBody>
      </p:sp>
      <p:sp>
        <p:nvSpPr>
          <p:cNvPr id="150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8:7, What does the Lord bring over them?  </a:t>
            </a:r>
            <a:endParaRPr b="0" lang="en-US" sz="3200" strike="noStrike" u="none">
              <a:solidFill>
                <a:srgbClr val="ffffff"/>
              </a:solidFill>
              <a:effectLst/>
              <a:uFillTx/>
              <a:latin typeface="Arial"/>
            </a:endParaRPr>
          </a:p>
        </p:txBody>
      </p:sp>
      <p:sp>
        <p:nvSpPr>
          <p:cNvPr id="1504" name="PlaceHolder 3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8:7, ¿qué trae el Señor sobre ellos? </a:t>
            </a:r>
            <a:endParaRPr b="0" lang="en-US" sz="3200" strike="noStrike" u="none">
              <a:solidFill>
                <a:srgbClr val="ffffff"/>
              </a:solidFill>
              <a:effectLst/>
              <a:uFillTx/>
              <a:latin typeface="Arial"/>
            </a:endParaRPr>
          </a:p>
        </p:txBody>
      </p:sp>
      <p:sp>
        <p:nvSpPr>
          <p:cNvPr id="1505" name="PlaceHolder 3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8:7, Au sens figuré, qu’est-ce que le Seigneur leur réserve ?</a:t>
            </a:r>
            <a:endParaRPr b="0" lang="en-US" sz="3200" strike="noStrike" u="none">
              <a:solidFill>
                <a:srgbClr val="ffffff"/>
              </a:solidFill>
              <a:effectLst/>
              <a:uFillTx/>
              <a:latin typeface="Arial"/>
            </a:endParaRPr>
          </a:p>
        </p:txBody>
      </p:sp>
      <p:sp>
        <p:nvSpPr>
          <p:cNvPr id="1506"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07" name="TextBox 1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08" name="TextBox 1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09" name="TextBox 1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10" name="TextBox 1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11" name="TextBox 1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12" name="TextBox 1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13" name="TextBox 1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14" name="TextBox 1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15" name="TextBox 1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16" name="TextBox 1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17" name="TextBox 1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18" name="TextBox 1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19" name="TextBox 1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20" name="TextBox 10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21" name="TextBox 1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22" name="TextBox 1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23" name="TextBox 1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24" name="TextBox 1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25" name="TextBox 1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26" name="TextBox 1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27" name="TextBox 1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28" name="TextBox 1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29" name="TextBox 1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30" name="TextBox 1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31" name="TextBox 1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31"/>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30"/>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9"/>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8"/>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7"/>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6"/>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5"/>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4"/>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3"/>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2"/>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21"/>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20"/>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9"/>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8"/>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7"/>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6"/>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5"/>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4"/>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3"/>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2"/>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11"/>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10"/>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9"/>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8"/>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עֲלֵיהֶ֜ם אֶת־מֵ֣י הַנָּהָ֗ר</a:t>
            </a:r>
            <a:endParaRPr b="0" lang="en-US" sz="3200" strike="noStrike" u="none">
              <a:solidFill>
                <a:srgbClr val="ffffff"/>
              </a:solidFill>
              <a:effectLst/>
              <a:uFillTx/>
              <a:latin typeface="Arial"/>
            </a:endParaRPr>
          </a:p>
        </p:txBody>
      </p:sp>
      <p:sp>
        <p:nvSpPr>
          <p:cNvPr id="153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eaux du fleuve</a:t>
            </a:r>
            <a:endParaRPr b="0" lang="en-US" sz="3200" strike="noStrike" u="none">
              <a:solidFill>
                <a:srgbClr val="ffffff"/>
              </a:solidFill>
              <a:effectLst/>
              <a:uFillTx/>
              <a:latin typeface="Arial"/>
            </a:endParaRPr>
          </a:p>
        </p:txBody>
      </p:sp>
      <p:sp>
        <p:nvSpPr>
          <p:cNvPr id="153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sobre ellos aguas de ríos, </a:t>
            </a:r>
            <a:endParaRPr b="0" lang="en-US" sz="3200" strike="noStrike" u="none">
              <a:solidFill>
                <a:srgbClr val="ffffff"/>
              </a:solidFill>
              <a:effectLst/>
              <a:uFillTx/>
              <a:latin typeface="Arial"/>
            </a:endParaRPr>
          </a:p>
        </p:txBody>
      </p:sp>
      <p:sp>
        <p:nvSpPr>
          <p:cNvPr id="153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over them The waters of the River,  </a:t>
            </a:r>
            <a:endParaRPr b="0" lang="en-US" sz="3200" strike="noStrike" u="none">
              <a:solidFill>
                <a:srgbClr val="ffffff"/>
              </a:solidFill>
              <a:effectLst/>
              <a:uFillTx/>
              <a:latin typeface="Arial"/>
            </a:endParaRPr>
          </a:p>
        </p:txBody>
      </p:sp>
      <p:sp>
        <p:nvSpPr>
          <p:cNvPr id="153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#43</a:t>
            </a:r>
            <a:endParaRPr b="0" lang="en-US" sz="4400" strike="noStrike" u="none">
              <a:solidFill>
                <a:srgbClr val="ffffff"/>
              </a:solidFill>
              <a:effectLst/>
              <a:uFillTx/>
              <a:latin typeface="Arial"/>
            </a:endParaRPr>
          </a:p>
        </p:txBody>
      </p:sp>
      <p:sp>
        <p:nvSpPr>
          <p:cNvPr id="153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8:3, Who spoke to Isaiah about naming his son ?  </a:t>
            </a:r>
            <a:endParaRPr b="0" lang="en-US" sz="3200" strike="noStrike" u="none">
              <a:solidFill>
                <a:srgbClr val="ffffff"/>
              </a:solidFill>
              <a:effectLst/>
              <a:uFillTx/>
              <a:latin typeface="Arial"/>
            </a:endParaRPr>
          </a:p>
        </p:txBody>
      </p:sp>
      <p:sp>
        <p:nvSpPr>
          <p:cNvPr id="1539" name="PlaceHolder 3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8:3, ¿quién le habló a Isaías acerca de ponerle nombre a su hijo? </a:t>
            </a:r>
            <a:endParaRPr b="0" lang="en-US" sz="3200" strike="noStrike" u="none">
              <a:solidFill>
                <a:srgbClr val="ffffff"/>
              </a:solidFill>
              <a:effectLst/>
              <a:uFillTx/>
              <a:latin typeface="Arial"/>
            </a:endParaRPr>
          </a:p>
        </p:txBody>
      </p:sp>
      <p:sp>
        <p:nvSpPr>
          <p:cNvPr id="1540" name="PlaceHolder 3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8:3, Qui a parlé à Ésaïe de donner un nom à son fils ?</a:t>
            </a:r>
            <a:endParaRPr b="0" lang="en-US" sz="3200" strike="noStrike" u="none">
              <a:solidFill>
                <a:srgbClr val="ffffff"/>
              </a:solidFill>
              <a:effectLst/>
              <a:uFillTx/>
              <a:latin typeface="Arial"/>
            </a:endParaRPr>
          </a:p>
        </p:txBody>
      </p:sp>
      <p:sp>
        <p:nvSpPr>
          <p:cNvPr id="1541"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42" name="TextBox 1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43" name="TextBox 1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44" name="TextBox 1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45" name="TextBox 1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46" name="TextBox 1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47" name="TextBox 1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48" name="TextBox 1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49" name="TextBox 1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50" name="TextBox 1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51" name="TextBox 1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52" name="TextBox 1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53" name="TextBox 1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54" name="TextBox 1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55" name="TextBox 10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56" name="TextBox 1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57" name="TextBox 1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58" name="TextBox 1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59" name="TextBox 1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60" name="TextBox 1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61" name="TextBox 1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62" name="TextBox 1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63" name="TextBox 1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64" name="TextBox 1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65" name="TextBox 1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66" name="TextBox 1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6"/>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5"/>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4"/>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3"/>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2"/>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61"/>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60"/>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9"/>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8"/>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7"/>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6"/>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5"/>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4"/>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3"/>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2"/>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51"/>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50"/>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9"/>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8"/>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7"/>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6"/>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5"/>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4"/>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3"/>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וְהַֽאֲזִ֔ינוּ כֹּ֖ל מֶרְחַקֵּי־אָ֑רֶץ</a:t>
            </a:r>
            <a:endParaRPr b="0" lang="en-US" sz="3200" strike="noStrike" u="none">
              <a:solidFill>
                <a:srgbClr val="ffffff"/>
              </a:solidFill>
              <a:effectLst/>
              <a:uFillTx/>
              <a:latin typeface="Arial"/>
            </a:endParaRPr>
          </a:p>
        </p:txBody>
      </p:sp>
      <p:sp>
        <p:nvSpPr>
          <p:cNvPr id="16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Prêtez l'oreille, vous tous qui habitez au loin!</a:t>
            </a:r>
            <a:endParaRPr b="0" lang="en-US" sz="3200" strike="noStrike" u="none">
              <a:solidFill>
                <a:srgbClr val="ffffff"/>
              </a:solidFill>
              <a:effectLst/>
              <a:uFillTx/>
              <a:latin typeface="Arial"/>
            </a:endParaRPr>
          </a:p>
        </p:txBody>
      </p:sp>
      <p:sp>
        <p:nvSpPr>
          <p:cNvPr id="16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Oíd, todos los que sois de lejanas tierras: </a:t>
            </a:r>
            <a:endParaRPr b="0" lang="en-US" sz="3200" strike="noStrike" u="none">
              <a:solidFill>
                <a:srgbClr val="ffffff"/>
              </a:solidFill>
              <a:effectLst/>
              <a:uFillTx/>
              <a:latin typeface="Arial"/>
            </a:endParaRPr>
          </a:p>
        </p:txBody>
      </p:sp>
      <p:sp>
        <p:nvSpPr>
          <p:cNvPr id="16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Give ear, all you from far countries.  </a:t>
            </a:r>
            <a:endParaRPr b="0" lang="en-US" sz="3200" strike="noStrike" u="none">
              <a:solidFill>
                <a:srgbClr val="ffffff"/>
              </a:solidFill>
              <a:effectLst/>
              <a:uFillTx/>
              <a:latin typeface="Arial"/>
            </a:endParaRPr>
          </a:p>
        </p:txBody>
      </p:sp>
      <p:sp>
        <p:nvSpPr>
          <p:cNvPr id="16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וַיֹּ֤אמֶר יְהוָה֙ אֵלַ֔י</a:t>
            </a:r>
            <a:endParaRPr b="0" lang="en-US" sz="3200" strike="noStrike" u="none">
              <a:solidFill>
                <a:srgbClr val="ffffff"/>
              </a:solidFill>
              <a:effectLst/>
              <a:uFillTx/>
              <a:latin typeface="Arial"/>
            </a:endParaRPr>
          </a:p>
        </p:txBody>
      </p:sp>
      <p:sp>
        <p:nvSpPr>
          <p:cNvPr id="156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L'Éternel me dit:</a:t>
            </a:r>
            <a:endParaRPr b="0" lang="en-US" sz="3200" strike="noStrike" u="none">
              <a:solidFill>
                <a:srgbClr val="ffffff"/>
              </a:solidFill>
              <a:effectLst/>
              <a:uFillTx/>
              <a:latin typeface="Arial"/>
            </a:endParaRPr>
          </a:p>
        </p:txBody>
      </p:sp>
      <p:sp>
        <p:nvSpPr>
          <p:cNvPr id="156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me dijo Jehová: </a:t>
            </a:r>
            <a:endParaRPr b="0" lang="en-US" sz="3200" strike="noStrike" u="none">
              <a:solidFill>
                <a:srgbClr val="ffffff"/>
              </a:solidFill>
              <a:effectLst/>
              <a:uFillTx/>
              <a:latin typeface="Arial"/>
            </a:endParaRPr>
          </a:p>
        </p:txBody>
      </p:sp>
      <p:sp>
        <p:nvSpPr>
          <p:cNvPr id="157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Then the Lord said to me,  </a:t>
            </a:r>
            <a:endParaRPr b="0" lang="en-US" sz="3200" strike="noStrike" u="none">
              <a:solidFill>
                <a:srgbClr val="ffffff"/>
              </a:solidFill>
              <a:effectLst/>
              <a:uFillTx/>
              <a:latin typeface="Arial"/>
            </a:endParaRPr>
          </a:p>
        </p:txBody>
      </p:sp>
      <p:sp>
        <p:nvSpPr>
          <p:cNvPr id="157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#44</a:t>
            </a:r>
            <a:endParaRPr b="0" lang="en-US" sz="4400" strike="noStrike" u="none">
              <a:solidFill>
                <a:srgbClr val="ffffff"/>
              </a:solidFill>
              <a:effectLst/>
              <a:uFillTx/>
              <a:latin typeface="Arial"/>
            </a:endParaRPr>
          </a:p>
        </p:txBody>
      </p:sp>
      <p:sp>
        <p:nvSpPr>
          <p:cNvPr id="157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8:7, Over what will the king of Assyria go up over ?  </a:t>
            </a:r>
            <a:endParaRPr b="0" lang="en-US" sz="3200" strike="noStrike" u="none">
              <a:solidFill>
                <a:srgbClr val="ffffff"/>
              </a:solidFill>
              <a:effectLst/>
              <a:uFillTx/>
              <a:latin typeface="Arial"/>
            </a:endParaRPr>
          </a:p>
        </p:txBody>
      </p:sp>
      <p:sp>
        <p:nvSpPr>
          <p:cNvPr id="1574" name="PlaceHolder 3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8:7, ¿Hasta dónde se extenderá el rey de Asiria como aguas impetuosas? </a:t>
            </a:r>
            <a:endParaRPr b="0" lang="en-US" sz="3200" strike="noStrike" u="none">
              <a:solidFill>
                <a:srgbClr val="ffffff"/>
              </a:solidFill>
              <a:effectLst/>
              <a:uFillTx/>
              <a:latin typeface="Arial"/>
            </a:endParaRPr>
          </a:p>
        </p:txBody>
      </p:sp>
      <p:sp>
        <p:nvSpPr>
          <p:cNvPr id="1575" name="PlaceHolder 3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8:7, Sur quoi montera le roi d'Assyrie ?</a:t>
            </a:r>
            <a:endParaRPr b="0" lang="en-US" sz="3200" strike="noStrike" u="none">
              <a:solidFill>
                <a:srgbClr val="ffffff"/>
              </a:solidFill>
              <a:effectLst/>
              <a:uFillTx/>
              <a:latin typeface="Arial"/>
            </a:endParaRPr>
          </a:p>
        </p:txBody>
      </p:sp>
      <p:sp>
        <p:nvSpPr>
          <p:cNvPr id="1576"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77" name="TextBox 1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78" name="TextBox 1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79" name="TextBox 1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80" name="TextBox 1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81" name="TextBox 1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82" name="TextBox 1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83" name="TextBox 1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84" name="TextBox 1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85" name="TextBox 1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86" name="TextBox 1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87" name="TextBox 1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88" name="TextBox 1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89" name="TextBox 1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90" name="TextBox 1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91" name="TextBox 1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92" name="TextBox 1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93" name="TextBox 1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94" name="TextBox 1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95" name="TextBox 1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96" name="TextBox 1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97" name="TextBox 1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98" name="TextBox 1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99" name="TextBox 1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00" name="TextBox 1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01" name="TextBox 1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601"/>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600"/>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9"/>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8"/>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7"/>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6"/>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5"/>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4"/>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3"/>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2"/>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91"/>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90"/>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9"/>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8"/>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7"/>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6"/>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5"/>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4"/>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3"/>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2"/>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81"/>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80"/>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9"/>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8"/>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וְעָלָה֙ עַל־כָּל־אֲפִיקָ֔יו וְהָלַ֖ךְ עַל־כָּל־גְּדוֹתָֽיו׃</a:t>
            </a:r>
            <a:endParaRPr b="0" lang="en-US" sz="3200" strike="noStrike" u="none">
              <a:solidFill>
                <a:srgbClr val="ffffff"/>
              </a:solidFill>
              <a:effectLst/>
              <a:uFillTx/>
              <a:latin typeface="Arial"/>
            </a:endParaRPr>
          </a:p>
        </p:txBody>
      </p:sp>
      <p:sp>
        <p:nvSpPr>
          <p:cNvPr id="160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s'élèvera partout au-dessus de son lit, Et il se répandra sur toutes ses rives;</a:t>
            </a:r>
            <a:endParaRPr b="0" lang="en-US" sz="3200" strike="noStrike" u="none">
              <a:solidFill>
                <a:srgbClr val="ffffff"/>
              </a:solidFill>
              <a:effectLst/>
              <a:uFillTx/>
              <a:latin typeface="Arial"/>
            </a:endParaRPr>
          </a:p>
        </p:txBody>
      </p:sp>
      <p:sp>
        <p:nvSpPr>
          <p:cNvPr id="160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Él rebasará todos sus ríos y desbordará sobre todas sus riberas; </a:t>
            </a:r>
            <a:endParaRPr b="0" lang="en-US" sz="3200" strike="noStrike" u="none">
              <a:solidFill>
                <a:srgbClr val="ffffff"/>
              </a:solidFill>
              <a:effectLst/>
              <a:uFillTx/>
              <a:latin typeface="Arial"/>
            </a:endParaRPr>
          </a:p>
        </p:txBody>
      </p:sp>
      <p:sp>
        <p:nvSpPr>
          <p:cNvPr id="160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will go up over all his channels And go over all his banks.  </a:t>
            </a:r>
            <a:endParaRPr b="0" lang="en-US" sz="3200" strike="noStrike" u="none">
              <a:solidFill>
                <a:srgbClr val="ffffff"/>
              </a:solidFill>
              <a:effectLst/>
              <a:uFillTx/>
              <a:latin typeface="Arial"/>
            </a:endParaRPr>
          </a:p>
        </p:txBody>
      </p:sp>
      <p:sp>
        <p:nvSpPr>
          <p:cNvPr id="160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#45</a:t>
            </a:r>
            <a:endParaRPr b="0" lang="en-US" sz="4400" strike="noStrike" u="none">
              <a:solidFill>
                <a:srgbClr val="ffffff"/>
              </a:solidFill>
              <a:effectLst/>
              <a:uFillTx/>
              <a:latin typeface="Arial"/>
            </a:endParaRPr>
          </a:p>
        </p:txBody>
      </p:sp>
      <p:sp>
        <p:nvSpPr>
          <p:cNvPr id="160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8:3, What shall Isaiah name his son ?  </a:t>
            </a:r>
            <a:endParaRPr b="0" lang="en-US" sz="3200" strike="noStrike" u="none">
              <a:solidFill>
                <a:srgbClr val="ffffff"/>
              </a:solidFill>
              <a:effectLst/>
              <a:uFillTx/>
              <a:latin typeface="Arial"/>
            </a:endParaRPr>
          </a:p>
        </p:txBody>
      </p:sp>
      <p:sp>
        <p:nvSpPr>
          <p:cNvPr id="1609" name="PlaceHolder 3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8:3, ¿qué nombre le pondrá Isaías a su hijo? </a:t>
            </a:r>
            <a:endParaRPr b="0" lang="en-US" sz="3200" strike="noStrike" u="none">
              <a:solidFill>
                <a:srgbClr val="ffffff"/>
              </a:solidFill>
              <a:effectLst/>
              <a:uFillTx/>
              <a:latin typeface="Arial"/>
            </a:endParaRPr>
          </a:p>
        </p:txBody>
      </p:sp>
      <p:sp>
        <p:nvSpPr>
          <p:cNvPr id="1610" name="PlaceHolder 3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8:3, Quel nom Ésaïe donnera-t-il à son fils ?</a:t>
            </a:r>
            <a:endParaRPr b="0" lang="en-US" sz="3200" strike="noStrike" u="none">
              <a:solidFill>
                <a:srgbClr val="ffffff"/>
              </a:solidFill>
              <a:effectLst/>
              <a:uFillTx/>
              <a:latin typeface="Arial"/>
            </a:endParaRPr>
          </a:p>
        </p:txBody>
      </p:sp>
      <p:sp>
        <p:nvSpPr>
          <p:cNvPr id="1611"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12" name="TextBox 1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13" name="TextBox 1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14" name="TextBox 1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15" name="TextBox 1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16" name="TextBox 1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17" name="TextBox 1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18" name="TextBox 1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19" name="TextBox 1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20" name="TextBox 1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21" name="TextBox 1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22" name="TextBox 1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23" name="TextBox 1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24" name="TextBox 1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25" name="TextBox 1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26" name="TextBox 1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27" name="TextBox 1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28" name="TextBox 1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29" name="TextBox 1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30" name="TextBox 1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31" name="TextBox 1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32" name="TextBox 1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33" name="TextBox 1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34" name="TextBox 1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35" name="TextBox 1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36" name="TextBox 1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6"/>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5"/>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4"/>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3"/>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2"/>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31"/>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30"/>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9"/>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8"/>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7"/>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6"/>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5"/>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4"/>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3"/>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2"/>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21"/>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20"/>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9"/>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8"/>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7"/>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6"/>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5"/>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4"/>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3"/>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קְרָ֣א שְׁמ֔וֹ מַהֵ֥ר שָׁלָ֖ל חָ֥שׁ בַּֽז׃</a:t>
            </a:r>
            <a:endParaRPr b="0" lang="en-US" sz="3200" strike="noStrike" u="none">
              <a:solidFill>
                <a:srgbClr val="ffffff"/>
              </a:solidFill>
              <a:effectLst/>
              <a:uFillTx/>
              <a:latin typeface="Arial"/>
            </a:endParaRPr>
          </a:p>
        </p:txBody>
      </p:sp>
      <p:sp>
        <p:nvSpPr>
          <p:cNvPr id="163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Donne-lui pour nom Maher Schalal Chasch Baz.</a:t>
            </a:r>
            <a:endParaRPr b="0" lang="en-US" sz="3200" strike="noStrike" u="none">
              <a:solidFill>
                <a:srgbClr val="ffffff"/>
              </a:solidFill>
              <a:effectLst/>
              <a:uFillTx/>
              <a:latin typeface="Arial"/>
            </a:endParaRPr>
          </a:p>
        </p:txBody>
      </p:sp>
      <p:sp>
        <p:nvSpPr>
          <p:cNvPr id="163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«Ponle por nombre Maher-salal-hasbaz. </a:t>
            </a:r>
            <a:endParaRPr b="0" lang="en-US" sz="3200" strike="noStrike" u="none">
              <a:solidFill>
                <a:srgbClr val="ffffff"/>
              </a:solidFill>
              <a:effectLst/>
              <a:uFillTx/>
              <a:latin typeface="Arial"/>
            </a:endParaRPr>
          </a:p>
        </p:txBody>
      </p:sp>
      <p:sp>
        <p:nvSpPr>
          <p:cNvPr id="164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"Call his name Maher-Shalal-Hash-Baz;  </a:t>
            </a:r>
            <a:endParaRPr b="0" lang="en-US" sz="3200" strike="noStrike" u="none">
              <a:solidFill>
                <a:srgbClr val="ffffff"/>
              </a:solidFill>
              <a:effectLst/>
              <a:uFillTx/>
              <a:latin typeface="Arial"/>
            </a:endParaRPr>
          </a:p>
        </p:txBody>
      </p:sp>
      <p:sp>
        <p:nvSpPr>
          <p:cNvPr id="164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158760" y="240840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effectLst/>
                <a:uFillTx/>
                <a:latin typeface="Georgia"/>
                <a:ea typeface="DejaVu Sans"/>
              </a:rPr>
              <a:t>This Concludes the Practice Test</a:t>
            </a:r>
            <a:r>
              <a:rPr b="0" lang="en-US" sz="6000" strike="noStrike" u="none">
                <a:solidFill>
                  <a:schemeClr val="dk1"/>
                </a:solidFill>
                <a:effectLst/>
                <a:uFillTx/>
                <a:latin typeface="Georgia"/>
                <a:ea typeface="DejaVu Sans"/>
              </a:rPr>
              <a:t>	</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3213</TotalTime>
  <Application>LibreOffice/25.2.5.2$Windows_X86_64 LibreOffice_project/03d19516eb2e1dd5d4ccd751a0d6f35f35e08022</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2025-11-12T13:49:48Z</dcterms:modified>
  <cp:revision>209</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