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done to their treasuries?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hecho con sus tesoros?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fait à leurs trésors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׳וַעֲתִידֹתֵיהֶם׳ ״וַעֲתוּדֽוֹתֵיהֶם֙״ שׁוֹשֵׂ֔תִי</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pillé leurs trésors,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saqueé sus tesoros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robbed their treasuries;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who will send leanness among the fat ones?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¿quién enviará sebilidad sobre sus robustos?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qui enverra la maigreur parmi les gras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יְשַׁלַּ֨ח הָאָד֜וֹן יְהוָ֧ה צְבָא֛וֹת</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le Seigneur, le Seigneur des armées,</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esto el Señor, Jehová de los ejércitos,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the Lord of hosts,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How do the carved images of the kingdoms of the idols compare to those of Jerusalem and Samaria?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¿cómo se comparan las imágenes de los reinos de los ídolos con las de Jerusalén y de Samaria?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comment les images sculptées des royaumes des idoles se comparent-elles à celles de Jérusalem et de Samarie ?</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וּפְסִ֣ילֵיהֶ֔ם מִירֽוּשָׁלִַ֖ם וּמִשֹּׁמְרֽוֹן׃</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avait plus d'images qu'à Jérusalem et à Samarie,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cuyas imágenes eran más que las de Jerusalén y de Samaria;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carved images excelled those of Jerusalem and Samaria,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A question is asked to those who take what is right from the poor of God’s people.  This question makes them realize they have no one to help them when desolation comes. What is this question?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se les hace una pregunta a quienes despojan a los pobres del pueblo de Dios. Esta pregunta les hace comprender que no tienen a nadie que los ayude cuando llega la desolación. ¿Cuál es esta pregunta?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 une question est posée à ceux qui privent les pauvres du peuple de Dieu de ce qui leur est dû. Cette question leur fait comprendre qu'ils n'ont personne pour les aider lorsque la désolation survient. Quelle est cette question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עַל־מִי֙ תָּנ֣וּסוּ לְעֶזְרָ֔ה</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qui fuirez-vous, pour avoir du secours,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quién os acogeréis para que os ayude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whom will you flee for help?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What will the Lord punished in Assyria ? (2 points )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¿Qué castigará el Señor en Asiria? (2 puntos)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Que punira l'Éternel en Assyrie ? (2 points)</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אֶפְקֹ֗ד עַל־פְּרִי־גֹ֙דֶל֙ לְבַ֣ב מֶֽלֶךְ־אַשּׁ֔וּר וְעַל־תִּפְאֶ֖רֶת ר֥וּם עֵינָֽיו׃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punirai le roi d'Assyrie pour le fruit de son coeur orgueilleux, Et pour l'arrogance de ses regards hautains.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castigará el fruto de la soberbia del corazón del rey de Asiria y la arrogante altivez de sus ojos.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He will say, "I will punish the fruit of the arrogant heart of the king of Assyria, and the glory of his haughty looks."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10:11, As God has done to Samaria and her idols, it shall be done also to what city?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10:11, ¿Como hizo Jehová a Samaria y a sus ídolos, ¿a qué ciudad se hará también?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10:11, Comme Dieu a traité Samarie et ses idoles, à quelle ville sera-t-il traité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אֶעֱשֶׂ֥ה לִירוּשָׁלִַ֖ם וְלַעֲצַבֶּֽיהָ׃ ס</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le ferai-je pas à Jérusalem et à ses images?</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haré también así a Jerusalén y a sus ídolos?»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I not do also to Jerusalem and her idols?’ "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Samaria compared to ?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Samaria?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est comparée la Samarie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כְדַמֶּ֖שֶׂק שֹׁמְרֽוֹן׃</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Samarie comme de Damas?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Samaria como Damasco?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Samaria like Damascus?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What have I removed?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¿Qué he quitado?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Qu’ai-je enlevé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וְאָסִ֣יר׀ גְּבוּלֹ֣ת עַמִּ֗ים</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reculé les limites des peuples,</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Quité los territorios de los pueblos,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have removed the boundaries of the people,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my hand found the riches of the people to be like what?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mi mano halló que las riquezas del pueblo eran ¿cómo?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ma main a trouvé les richesses du peuple à quoi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וַתִּמְצָ֨א כַקֵּ֤ן׀</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un nid,</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halló, como si fueran un nido,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found like a nest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Who may they rob ?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 quién se le podrá robar?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Qui pourront-ils voler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are the forest and field compared to after being consumed by fire ?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¿con qué se compara el fin de la gloria de su bosque y de su campo fértil?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10:18, à quoi sont comparés la forêt et le champ après avoir été consumés par le feu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כִּמְסֹ֥ס נֹסֵֽס׃</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d'un malade, qui tombe en défaillance.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vendrá a ser como abanderado en derrota.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be as when a sick man wastes away.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bow down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 se inclinarán?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se prosterneront-ils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כָרַע֙ תַּ֣חַת אַסִּ֔יר</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uns seront courbés parmi les captifs,</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inclinarán entre los presos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bow down among the prisoners,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How long will His thorns and his briers burned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¿Hasta cuándo arderán sus espinos y sus cardos?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Jusques à quand ses épines et ses ronces brûleront-elles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אֶחָֽד׃</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un seul jour;</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un día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one day.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kind of nation shall God send Assyria ?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clase de nación enviará Dios a Asiria?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quelle nation Dieu enverrait-il l’Assyrie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בְּג֤וֹי חָנֵף֙ אֲשַׁלְּחֶ֔נּוּ</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lâché contre une nation impie,</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mandaré contra una nación pérfida;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send him against an ungodly nation,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וְאֶת־יְתוֹמִ֖ים יָבֹֽזּוּ׃</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orphelins leur butin!</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robar a los huérfanos!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that they may rob the fatherless.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what did Assyria say he has gathered?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¿qué dijo Asiria que se apoderó?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10:14, qu’est-ce que l’Assyrie a dit avoir rassemblé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כָּל־הָאָ֖רֶץ אֲנִ֣י אָסָ֑פְתִּי</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ramassé toute la terre: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me apoderé yo de toda la tierra,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gathered all the earth;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The rest of the trees of his forest Will be so few in number That who may write them.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El resto de los árboles de su bosque será tan escaso que cualquiera podrá contarlos.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10:19, Le reste des arbres de sa forêt Sera si peu nombreux Que quiconque pourra les écrire.</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That a child may write them.</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un enfant en écrirait le nombre.</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un niño las escriba.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 child may write them.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10:18, what will the fire consume? (4 points)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10:18, ¿qué consumirá el fuego? (4 puntos)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10:18, que consumera le feu ? (4 points)</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Holy one for ?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¿para qué servirá el Santo?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à quoi servira le Saint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וּקְדוֹשׁ֖וֹ לְלֶהָבָ֑ה</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Saint une flamme,</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Santo por llama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Holy One for a flame;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What is Assyria called ?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¿Cómo se describe a Asiria?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10:5, comment s'appelle l'Assyrie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שֵׁ֣בֶט אַפִּ֑י וּמַטֶּה־ה֥וּא בְיָדָ֖ם זַעְמִֽי׃</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verge de ma colère! La verge dans sa main, c'est l'instrument de ma fureur.</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Vara y bastón de mi furor, en su mano he puesto mi ira.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rod of My anger And the staff in whose hand is My indignation.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וּכְב֤וֹד יַעְרוֹ֙ וְכַרְמִלּ֔וֹ מִנֶּ֥פֶשׁ וְעַד־בָּשָׂ֖ר יְכַלֶּ֑ה</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corps et âme, La magnificence de sa forêt et de ses campagnes.</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gloria de su bosque y de su campo fértil consumirá por completo, en cuerpo y alma,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consume the glory of his forest and of his fruitful field, Both soul and body;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stretched out still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está todavía extendida?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10:4, qu'est-ce qui est encore étendu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וְע֖וֹד יָד֥וֹ נְטוּיָֽה׃ ס</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sa main est encore étendue.</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sino que todavía su mano está extendida.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His hand is stretched out still.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Assyria said he found the riches of the people, as one gathers what ?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Asiria dijo que halló las riquezas de los pueblos, como uno recoge ¿qué?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10:14, l'Assyrien a dit qu'il a trouvé les richesses du peuple, comme on rassemble quoi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וְכֶאֱסֹף֙ בֵּיצִ֣ים עֲזֻב֔וֹת</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on ramasse des oeufs abandonnés,</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recogen los huevos abandonados,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one gathers eggs that are left,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category of people is mentioned here as being robbed of justice ?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¿qué categoría de personas se menciona como apartadas de la justicia?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catégorie de personnes est mentionnée ici comme étant privée de justice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staff?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la vara?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 bâton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לְהַטּ֤וֹת מִדִּין֙ דַּלִּ֔ים</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refuser justice aux pauvres,</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apartar del juicio a los pobres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rob the needy of justice,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10:7, what words show how Assyria did not intend to seize the spoil?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10:7, ¿qué palabras muestran que Asiria no tenía la intención de solo quitar los despojos?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10:7, quels mots montrent que l’Assyrie n’avait pas l’intention de s’emparer du butin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לֹא־כֵ֣ן יְדַמֶּ֔ה וּלְבָב֖וֹ לֹא־כֵ֣ן יַחְשֹׁ֑ב</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 n'en juge pas ainsi, Et ce n'est pas là la pensée de son coeur;</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él no lo pensará así, ni su corazón lo imaginará de esta manera,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he does not mean so, Nor does his heart think so;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Shall what exalt itself against him who saws with it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¿Qué se ensoberbecerá contra el que la mueve?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Qu'est-ce qui s'élèvera contre celui qui scie avec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אִם־יִתְגַּדֵּ֤ל הַמַּשּׂוֹר֙ עַל־מְנִיפ֔וֹ</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 la scie est-elle arrogante envers celui qui la manie?</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ensoberbecerá la sierra contra el que la mueve?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shall the saw exalt itself against him who saws with it?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כְּהָרִ֥ים מַטֶּ֖ה לֹא־עֵֽץ׃</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le bâton soulevait celui qui n'est pas du bois!</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levantara la vara al que no es un leño!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Or as if a staff could lift up, as if it were not wood!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Calno compared to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quién se compara Calno?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Calno est-il comparé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הֲלֹ֥א כְּכַרְכְּמִ֖ישׁ כַּלְנ֑וֹ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Calno comme de Carkemisch?</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es Calno como Carquemis,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Calno like Carchemish?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2025-11-12T13:49:25Z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