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37.xml.rels" ContentType="application/vnd.openxmlformats-package.relationships+xml"/>
  <Override PartName="/ppt/slides/_rels/slide3.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spAutoFit/>
          </a:bodyPr>
          <a:p>
            <a:pPr indent="0" algn="ctr">
              <a:buNone/>
            </a:pPr>
            <a:endParaRPr b="0" lang="en-US" sz="3200" strike="noStrike" u="none">
              <a:solidFill>
                <a:srgbClr val="ffffff"/>
              </a:solidFill>
              <a:effectLst/>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effectLst/>
                <a:uFillTx/>
                <a:latin typeface="Arial"/>
              </a:rPr>
              <a:t>Click to edit the outline text format</a:t>
            </a:r>
            <a:endParaRPr b="0" lang="en-US" sz="32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effectLst/>
                <a:uFillTx/>
                <a:latin typeface="Arial"/>
              </a:rPr>
              <a:t>Second Outline Level</a:t>
            </a:r>
            <a:endParaRPr b="0" lang="en-US" sz="2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effectLst/>
                <a:uFillTx/>
                <a:latin typeface="Arial"/>
              </a:rPr>
              <a:t>Third Outline Level</a:t>
            </a:r>
            <a:endParaRPr b="0" lang="en-US" sz="24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effectLst/>
                <a:uFillTx/>
                <a:latin typeface="Arial"/>
              </a:rPr>
              <a:t>Fourth Outline Level</a:t>
            </a:r>
            <a:endParaRPr b="0" lang="en-US" sz="20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effectLst/>
                <a:uFillTx/>
                <a:latin typeface="Arial"/>
              </a:rPr>
              <a:t>Fifth Outline Level</a:t>
            </a:r>
            <a:endParaRPr b="0" lang="en-US" sz="20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effectLst/>
                <a:uFillTx/>
                <a:latin typeface="Arial"/>
              </a:rPr>
              <a:t>Sixth Outline Level</a:t>
            </a:r>
            <a:endParaRPr b="0" lang="en-US" sz="20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effectLst/>
                <a:uFillTx/>
                <a:latin typeface="Arial"/>
              </a:rPr>
              <a:t>Seventh Outline Level</a:t>
            </a:r>
            <a:endParaRPr b="0" lang="en-US" sz="20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ADVENTURER BIBLE EXPERIENCE</a:t>
            </a:r>
            <a:r>
              <a:rPr b="0" lang="en-US" sz="6600" strike="noStrike" u="none">
                <a:solidFill>
                  <a:schemeClr val="dk1"/>
                </a:solidFill>
                <a:effectLst/>
                <a:uFillTx/>
                <a:latin typeface="Georgia"/>
                <a:ea typeface="DejaVu Sans"/>
              </a:rPr>
              <a:t>	</a:t>
            </a:r>
            <a:r>
              <a:rPr b="0" lang="en-US" sz="6600" strike="noStrike" u="none">
                <a:solidFill>
                  <a:schemeClr val="dk1"/>
                </a:solidFill>
                <a:effectLst/>
                <a:uFillTx/>
                <a:latin typeface="Georgia"/>
                <a:ea typeface="DejaVu Sans"/>
              </a:rPr>
              <a:t>	</a:t>
            </a:r>
            <a:endParaRPr b="0" lang="en-US" sz="6600" strike="noStrike" u="none">
              <a:solidFill>
                <a:srgbClr val="ffffff"/>
              </a:solidFill>
              <a:effectLst/>
              <a:uFillTx/>
              <a:latin typeface="Arial"/>
            </a:endParaRPr>
          </a:p>
        </p:txBody>
      </p:sp>
      <p:sp>
        <p:nvSpPr>
          <p:cNvPr id="61" name="PlaceHolder 2"/>
          <p:cNvSpPr>
            <a:spLocks noGrp="1"/>
          </p:cNvSpPr>
          <p:nvPr>
            <p:ph type="subTitle"/>
          </p:nvPr>
        </p:nvSpPr>
        <p:spPr>
          <a:xfrm>
            <a:off x="158760" y="4614480"/>
            <a:ext cx="8810640" cy="174708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2026</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Unofficial Practice Test</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ISAIAH 6-19</a:t>
            </a:r>
            <a:endParaRPr b="0" lang="en-US" sz="2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a:t>
            </a:r>
            <a:endParaRPr b="0" lang="en-US" sz="4400" strike="noStrike" u="none">
              <a:solidFill>
                <a:srgbClr val="ffffff"/>
              </a:solidFill>
              <a:effectLst/>
              <a:uFillTx/>
              <a:latin typeface="Arial"/>
            </a:endParaRPr>
          </a:p>
        </p:txBody>
      </p:sp>
      <p:sp>
        <p:nvSpPr>
          <p:cNvPr id="17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17:8, After the punishment of Jacob, what other category of things will a man not respect, in addition to the wooden images, nor the incense altars?  </a:t>
            </a:r>
            <a:endParaRPr b="0" lang="en-US" sz="3200" strike="noStrike" u="none">
              <a:solidFill>
                <a:srgbClr val="ffffff"/>
              </a:solidFill>
              <a:effectLst/>
              <a:uFillTx/>
              <a:latin typeface="Arial"/>
            </a:endParaRPr>
          </a:p>
        </p:txBody>
      </p:sp>
      <p:sp>
        <p:nvSpPr>
          <p:cNvPr id="172" name="PlaceHolder 2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17:8, después del castigo de Jacob, ¿qué otra categoría de cosas no mirará el hombre, además de los altares que hicieron sus manos, los símbolos de Asera y las imágenes del sol? </a:t>
            </a:r>
            <a:endParaRPr b="0" lang="en-US" sz="3200" strike="noStrike" u="none">
              <a:solidFill>
                <a:srgbClr val="ffffff"/>
              </a:solidFill>
              <a:effectLst/>
              <a:uFillTx/>
              <a:latin typeface="Arial"/>
            </a:endParaRPr>
          </a:p>
        </p:txBody>
      </p:sp>
      <p:sp>
        <p:nvSpPr>
          <p:cNvPr id="173" name="PlaceHolder 3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17:8, Après le châtiment de Jacob, quelle autre catégorie de choses un homme ne respectera-t-il pas, en plus des images de bois, ni des autels à encens ?</a:t>
            </a:r>
            <a:endParaRPr b="0" lang="en-US" sz="3200" strike="noStrike" u="none">
              <a:solidFill>
                <a:srgbClr val="ffffff"/>
              </a:solidFill>
              <a:effectLst/>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5" name="TextBox 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6" name="TextBox 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7" name="TextBox 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8" name="TextBox 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9" name="TextBox 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0" name="TextBox 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1" name="TextBox 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2" name="TextBox 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3" name="TextBox 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4" name="TextBox 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5" name="TextBox 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6" name="TextBox 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7" name="TextBox 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8" name="TextBox 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9" name="TextBox 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0" name="TextBox 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1" name="TextBox 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2" name="TextBox 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3" name="TextBox 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4" name="TextBox 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5" name="TextBox 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6" name="TextBox 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7" name="TextBox 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8" name="TextBox 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9" name="TextBox 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וַאֲשֶׁ֨ר עָשׂ֤וּ אֶצְבְּעֹתָיו֙ לֹ֣א יִרְאֶ֔ה</a:t>
            </a:r>
            <a:endParaRPr b="0" lang="en-US" sz="3200" strike="noStrike" u="none">
              <a:solidFill>
                <a:srgbClr val="ffffff"/>
              </a:solidFill>
              <a:effectLst/>
              <a:uFillTx/>
              <a:latin typeface="Arial"/>
            </a:endParaRPr>
          </a:p>
        </p:txBody>
      </p:sp>
      <p:sp>
        <p:nvSpPr>
          <p:cNvPr id="20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il ne contemplera plus ce que ses doigts ont fabriqué,</a:t>
            </a:r>
            <a:endParaRPr b="0" lang="en-US" sz="3200" strike="noStrike" u="none">
              <a:solidFill>
                <a:srgbClr val="ffffff"/>
              </a:solidFill>
              <a:effectLst/>
              <a:uFillTx/>
              <a:latin typeface="Arial"/>
            </a:endParaRPr>
          </a:p>
        </p:txBody>
      </p:sp>
      <p:sp>
        <p:nvSpPr>
          <p:cNvPr id="20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ni mirará a lo que hicieron sus dedos, </a:t>
            </a:r>
            <a:endParaRPr b="0" lang="en-US" sz="3200" strike="noStrike" u="none">
              <a:solidFill>
                <a:srgbClr val="ffffff"/>
              </a:solidFill>
              <a:effectLst/>
              <a:uFillTx/>
              <a:latin typeface="Arial"/>
            </a:endParaRPr>
          </a:p>
        </p:txBody>
      </p:sp>
      <p:sp>
        <p:nvSpPr>
          <p:cNvPr id="20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will not respect what his fingers have made,  </a:t>
            </a:r>
            <a:endParaRPr b="0" lang="en-US" sz="3200" strike="noStrike" u="none">
              <a:solidFill>
                <a:srgbClr val="ffffff"/>
              </a:solidFill>
              <a:effectLst/>
              <a:uFillTx/>
              <a:latin typeface="Arial"/>
            </a:endParaRPr>
          </a:p>
        </p:txBody>
      </p:sp>
      <p:sp>
        <p:nvSpPr>
          <p:cNvPr id="20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a:t>
            </a:r>
            <a:endParaRPr b="0" lang="en-US" sz="4400" strike="noStrike" u="none">
              <a:solidFill>
                <a:srgbClr val="ffffff"/>
              </a:solidFill>
              <a:effectLst/>
              <a:uFillTx/>
              <a:latin typeface="Arial"/>
            </a:endParaRPr>
          </a:p>
        </p:txBody>
      </p:sp>
      <p:sp>
        <p:nvSpPr>
          <p:cNvPr id="20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17:6, even though the punishment of Jacob will be like he who gathers heads of grain in the valley of Rephaim, what will be left in it?  </a:t>
            </a:r>
            <a:endParaRPr b="0" lang="en-US" sz="3200" strike="noStrike" u="none">
              <a:solidFill>
                <a:srgbClr val="ffffff"/>
              </a:solidFill>
              <a:effectLst/>
              <a:uFillTx/>
              <a:latin typeface="Arial"/>
            </a:endParaRPr>
          </a:p>
        </p:txBody>
      </p:sp>
      <p:sp>
        <p:nvSpPr>
          <p:cNvPr id="207" name="PlaceHolder 1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17:6, aunque el castigo de Jacob será como el que recoge espigas en el valle de Refaim, ¿qué quedará en él? </a:t>
            </a:r>
            <a:endParaRPr b="0" lang="en-US" sz="3200" strike="noStrike" u="none">
              <a:solidFill>
                <a:srgbClr val="ffffff"/>
              </a:solidFill>
              <a:effectLst/>
              <a:uFillTx/>
              <a:latin typeface="Arial"/>
            </a:endParaRPr>
          </a:p>
        </p:txBody>
      </p:sp>
      <p:sp>
        <p:nvSpPr>
          <p:cNvPr id="208" name="PlaceHolder 1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17:6, même si la punition de Jacob sera comme celle de celui qui ramasse des épis dans la vallée des Rephaïm, que restera-t-il dans cette vallée ?</a:t>
            </a:r>
            <a:endParaRPr b="0" lang="en-US" sz="3200" strike="noStrike" u="none">
              <a:solidFill>
                <a:srgbClr val="ffffff"/>
              </a:solidFill>
              <a:effectLst/>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0" name="TextBox 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1" name="TextBox 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2" name="TextBox 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3" name="TextBox 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4" name="TextBox 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5" name="TextBox 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6" name="TextBox 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7" name="TextBox 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8" name="TextBox 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9" name="TextBox 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0" name="TextBox 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1" name="TextBox 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2" name="TextBox 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3" name="TextBox 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4" name="TextBox 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5" name="TextBox 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6" name="TextBox 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7" name="TextBox 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8" name="TextBox 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9" name="TextBox 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0" name="TextBox 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1" name="TextBox 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2" name="TextBox 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3" name="TextBox 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4" name="TextBox 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וְנִשְׁאַר־בּ֤וֹ עֽוֹלֵלֹת֙</a:t>
            </a:r>
            <a:endParaRPr b="0" lang="en-US" sz="3200" strike="noStrike" u="none">
              <a:solidFill>
                <a:srgbClr val="ffffff"/>
              </a:solidFill>
              <a:effectLst/>
              <a:uFillTx/>
              <a:latin typeface="Arial"/>
            </a:endParaRPr>
          </a:p>
        </p:txBody>
      </p:sp>
      <p:sp>
        <p:nvSpPr>
          <p:cNvPr id="23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en restera un grappillage,</a:t>
            </a:r>
            <a:endParaRPr b="0" lang="en-US" sz="3200" strike="noStrike" u="none">
              <a:solidFill>
                <a:srgbClr val="ffffff"/>
              </a:solidFill>
              <a:effectLst/>
              <a:uFillTx/>
              <a:latin typeface="Arial"/>
            </a:endParaRPr>
          </a:p>
        </p:txBody>
      </p:sp>
      <p:sp>
        <p:nvSpPr>
          <p:cNvPr id="23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quedarán en él rebuscos, </a:t>
            </a:r>
            <a:endParaRPr b="0" lang="en-US" sz="3200" strike="noStrike" u="none">
              <a:solidFill>
                <a:srgbClr val="ffffff"/>
              </a:solidFill>
              <a:effectLst/>
              <a:uFillTx/>
              <a:latin typeface="Arial"/>
            </a:endParaRPr>
          </a:p>
        </p:txBody>
      </p:sp>
      <p:sp>
        <p:nvSpPr>
          <p:cNvPr id="23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Yet gleaning grapes will be left in it,  </a:t>
            </a:r>
            <a:endParaRPr b="0" lang="en-US" sz="3200" strike="noStrike" u="none">
              <a:solidFill>
                <a:srgbClr val="ffffff"/>
              </a:solidFill>
              <a:effectLst/>
              <a:uFillTx/>
              <a:latin typeface="Arial"/>
            </a:endParaRPr>
          </a:p>
        </p:txBody>
      </p:sp>
      <p:sp>
        <p:nvSpPr>
          <p:cNvPr id="23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a:t>
            </a:r>
            <a:endParaRPr b="0" lang="en-US" sz="4400" strike="noStrike" u="none">
              <a:solidFill>
                <a:srgbClr val="ffffff"/>
              </a:solidFill>
              <a:effectLst/>
              <a:uFillTx/>
              <a:latin typeface="Arial"/>
            </a:endParaRPr>
          </a:p>
        </p:txBody>
      </p:sp>
      <p:sp>
        <p:nvSpPr>
          <p:cNvPr id="24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17:12, the rushing of what is compared to the rushing of mighty waters?  </a:t>
            </a:r>
            <a:endParaRPr b="0" lang="en-US" sz="3200" strike="noStrike" u="none">
              <a:solidFill>
                <a:srgbClr val="ffffff"/>
              </a:solidFill>
              <a:effectLst/>
              <a:uFillTx/>
              <a:latin typeface="Arial"/>
            </a:endParaRPr>
          </a:p>
        </p:txBody>
      </p:sp>
      <p:sp>
        <p:nvSpPr>
          <p:cNvPr id="242" name="PlaceHolder 3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17:12, ¿con qué se comprara el bramido de muchas aguas? </a:t>
            </a:r>
            <a:endParaRPr b="0" lang="en-US" sz="3200" strike="noStrike" u="none">
              <a:solidFill>
                <a:srgbClr val="ffffff"/>
              </a:solidFill>
              <a:effectLst/>
              <a:uFillTx/>
              <a:latin typeface="Arial"/>
            </a:endParaRPr>
          </a:p>
        </p:txBody>
      </p:sp>
      <p:sp>
        <p:nvSpPr>
          <p:cNvPr id="243" name="PlaceHolder 3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17:12, le ruissellement de quoi est comparé au ruissellement des eaux puissantes ?</a:t>
            </a:r>
            <a:endParaRPr b="0" lang="en-US" sz="3200" strike="noStrike" u="none">
              <a:solidFill>
                <a:srgbClr val="ffffff"/>
              </a:solidFill>
              <a:effectLst/>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5" name="TextBox 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6" name="TextBox 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7" name="TextBox 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8" name="TextBox 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9" name="TextBox 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0" name="TextBox 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1" name="TextBox 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2" name="TextBox 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3" name="TextBox 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4" name="TextBox 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5" name="TextBox 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6" name="TextBox 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7" name="TextBox 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8" name="TextBox 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9" name="TextBox 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0" name="TextBox 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1" name="TextBox 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2" name="TextBox 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3" name="TextBox 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4" name="TextBox 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5" name="TextBox 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6" name="TextBox 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7" name="TextBox 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8" name="TextBox 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9" name="TextBox 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וּשְׁא֣וֹן לְאֻמִּ֔ים</a:t>
            </a:r>
            <a:endParaRPr b="0" lang="en-US" sz="3200" strike="noStrike" u="none">
              <a:solidFill>
                <a:srgbClr val="ffffff"/>
              </a:solidFill>
              <a:effectLst/>
              <a:uFillTx/>
              <a:latin typeface="Arial"/>
            </a:endParaRPr>
          </a:p>
        </p:txBody>
      </p:sp>
      <p:sp>
        <p:nvSpPr>
          <p:cNvPr id="27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Quel tumulte de nations!</a:t>
            </a:r>
            <a:endParaRPr b="0" lang="en-US" sz="3200" strike="noStrike" u="none">
              <a:solidFill>
                <a:srgbClr val="ffffff"/>
              </a:solidFill>
              <a:effectLst/>
              <a:uFillTx/>
              <a:latin typeface="Arial"/>
            </a:endParaRPr>
          </a:p>
        </p:txBody>
      </p:sp>
      <p:sp>
        <p:nvSpPr>
          <p:cNvPr id="27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¡Ay, ese bramar de naciones, </a:t>
            </a:r>
            <a:endParaRPr b="0" lang="en-US" sz="3200" strike="noStrike" u="none">
              <a:solidFill>
                <a:srgbClr val="ffffff"/>
              </a:solidFill>
              <a:effectLst/>
              <a:uFillTx/>
              <a:latin typeface="Arial"/>
            </a:endParaRPr>
          </a:p>
        </p:txBody>
      </p:sp>
      <p:sp>
        <p:nvSpPr>
          <p:cNvPr id="27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to the rushing of nations  </a:t>
            </a:r>
            <a:endParaRPr b="0" lang="en-US" sz="3200" strike="noStrike" u="none">
              <a:solidFill>
                <a:srgbClr val="ffffff"/>
              </a:solidFill>
              <a:effectLst/>
              <a:uFillTx/>
              <a:latin typeface="Arial"/>
            </a:endParaRPr>
          </a:p>
        </p:txBody>
      </p:sp>
      <p:sp>
        <p:nvSpPr>
          <p:cNvPr id="27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a:t>
            </a:r>
            <a:endParaRPr b="0" lang="en-US" sz="4400" strike="noStrike" u="none">
              <a:solidFill>
                <a:srgbClr val="ffffff"/>
              </a:solidFill>
              <a:effectLst/>
              <a:uFillTx/>
              <a:latin typeface="Arial"/>
            </a:endParaRPr>
          </a:p>
        </p:txBody>
      </p:sp>
      <p:sp>
        <p:nvSpPr>
          <p:cNvPr id="27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17:9, Why were the strong cities of Jacob going to be as a forsaken bough and an uppermost branch?  </a:t>
            </a:r>
            <a:endParaRPr b="0" lang="en-US" sz="3200" strike="noStrike" u="none">
              <a:solidFill>
                <a:srgbClr val="ffffff"/>
              </a:solidFill>
              <a:effectLst/>
              <a:uFillTx/>
              <a:latin typeface="Arial"/>
            </a:endParaRPr>
          </a:p>
        </p:txBody>
      </p:sp>
      <p:sp>
        <p:nvSpPr>
          <p:cNvPr id="277" name="PlaceHolder 4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17:9, ¿por qué las ciudades fortificadas fueron dejadas como los frutos que quedan en los renuevos y en las ramas? </a:t>
            </a:r>
            <a:endParaRPr b="0" lang="en-US" sz="3200" strike="noStrike" u="none">
              <a:solidFill>
                <a:srgbClr val="ffffff"/>
              </a:solidFill>
              <a:effectLst/>
              <a:uFillTx/>
              <a:latin typeface="Arial"/>
            </a:endParaRPr>
          </a:p>
        </p:txBody>
      </p:sp>
      <p:sp>
        <p:nvSpPr>
          <p:cNvPr id="278" name="PlaceHolder 4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17:9, pourquoi les villes fortes de Jacob seraient-elles comme un rameau abandonné et une branche supérieure ?</a:t>
            </a:r>
            <a:endParaRPr b="0" lang="en-US" sz="3200" strike="noStrike" u="none">
              <a:solidFill>
                <a:srgbClr val="ffffff"/>
              </a:solidFill>
              <a:effectLst/>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0" name="TextBox 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1" name="TextBox 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2" name="TextBox 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3" name="TextBox 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4" name="TextBox 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5" name="TextBox 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6" name="TextBox 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7" name="TextBox 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8" name="TextBox 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9" name="TextBox 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0" name="TextBox 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1" name="TextBox 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2" name="TextBox 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3" name="TextBox 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4" name="TextBox 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5" name="TextBox 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6" name="TextBox 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7" name="TextBox 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8" name="TextBox 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9" name="TextBox 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0" name="TextBox 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1" name="TextBox 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2" name="TextBox 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3" name="TextBox 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4" name="TextBox 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אֲשֶׁ֣ר עָזְב֔וּ מִפְּנֵ֖י בְּנֵ֣י יִשְׂרָאֵ֑ל</a:t>
            </a:r>
            <a:endParaRPr b="0" lang="en-US" sz="3200" strike="noStrike" u="none">
              <a:solidFill>
                <a:srgbClr val="ffffff"/>
              </a:solidFill>
              <a:effectLst/>
              <a:uFillTx/>
              <a:latin typeface="Arial"/>
            </a:endParaRPr>
          </a:p>
        </p:txBody>
      </p:sp>
      <p:sp>
        <p:nvSpPr>
          <p:cNvPr id="30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Abandonnés devant les enfants d'Israël:</a:t>
            </a:r>
            <a:endParaRPr b="0" lang="en-US" sz="3200" strike="noStrike" u="none">
              <a:solidFill>
                <a:srgbClr val="ffffff"/>
              </a:solidFill>
              <a:effectLst/>
              <a:uFillTx/>
              <a:latin typeface="Arial"/>
            </a:endParaRPr>
          </a:p>
        </p:txBody>
      </p:sp>
      <p:sp>
        <p:nvSpPr>
          <p:cNvPr id="30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los cuales fueron dejados a causa de los hijos de Israel; </a:t>
            </a:r>
            <a:endParaRPr b="0" lang="en-US" sz="3200" strike="noStrike" u="none">
              <a:solidFill>
                <a:srgbClr val="ffffff"/>
              </a:solidFill>
              <a:effectLst/>
              <a:uFillTx/>
              <a:latin typeface="Arial"/>
            </a:endParaRPr>
          </a:p>
        </p:txBody>
      </p:sp>
      <p:sp>
        <p:nvSpPr>
          <p:cNvPr id="30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Which they left because of the children of Israel;  </a:t>
            </a:r>
            <a:endParaRPr b="0" lang="en-US" sz="3200" strike="noStrike" u="none">
              <a:solidFill>
                <a:srgbClr val="ffffff"/>
              </a:solidFill>
              <a:effectLst/>
              <a:uFillTx/>
              <a:latin typeface="Arial"/>
            </a:endParaRPr>
          </a:p>
        </p:txBody>
      </p:sp>
      <p:sp>
        <p:nvSpPr>
          <p:cNvPr id="30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a:t>
            </a:r>
            <a:endParaRPr b="0" lang="en-US" sz="4400" strike="noStrike" u="none">
              <a:solidFill>
                <a:srgbClr val="ffffff"/>
              </a:solidFill>
              <a:effectLst/>
              <a:uFillTx/>
              <a:latin typeface="Arial"/>
            </a:endParaRPr>
          </a:p>
        </p:txBody>
      </p:sp>
      <p:sp>
        <p:nvSpPr>
          <p:cNvPr id="31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17:11, what words means nearly the same as, "In the day you will make your plant to grow"  </a:t>
            </a:r>
            <a:endParaRPr b="0" lang="en-US" sz="3200" strike="noStrike" u="none">
              <a:solidFill>
                <a:srgbClr val="ffffff"/>
              </a:solidFill>
              <a:effectLst/>
              <a:uFillTx/>
              <a:latin typeface="Arial"/>
            </a:endParaRPr>
          </a:p>
        </p:txBody>
      </p:sp>
      <p:sp>
        <p:nvSpPr>
          <p:cNvPr id="312" name="PlaceHolder 5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17:11, ¿qué palabras significan casi lo mismo que "El día que las plantes, las harás crecer"? </a:t>
            </a:r>
            <a:endParaRPr b="0" lang="en-US" sz="3200" strike="noStrike" u="none">
              <a:solidFill>
                <a:srgbClr val="ffffff"/>
              </a:solidFill>
              <a:effectLst/>
              <a:uFillTx/>
              <a:latin typeface="Arial"/>
            </a:endParaRPr>
          </a:p>
        </p:txBody>
      </p:sp>
      <p:sp>
        <p:nvSpPr>
          <p:cNvPr id="313" name="PlaceHolder 5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17:11, quels mots signifient presque la même chose que : « Le jour où tu feras pousser ta plante »</a:t>
            </a:r>
            <a:endParaRPr b="0" lang="en-US" sz="3200" strike="noStrike" u="none">
              <a:solidFill>
                <a:srgbClr val="ffffff"/>
              </a:solidFill>
              <a:effectLst/>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5" name="TextBox 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6" name="TextBox 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7" name="TextBox 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8" name="TextBox 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9" name="TextBox 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20" name="TextBox 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21" name="TextBox 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22" name="TextBox 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23" name="TextBox 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24" name="TextBox 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25" name="TextBox 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26" name="TextBox 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27" name="TextBox 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28" name="TextBox 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29" name="TextBox 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30" name="TextBox 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31" name="TextBox 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32" name="TextBox 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33" name="TextBox 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34" name="TextBox 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35" name="TextBox 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36" name="TextBox 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37" name="TextBox 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38" name="TextBox 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39" name="TextBox 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וּבַבֹּ֖קֶר זַרְעֵ֣ךְ תַּפְרִ֑יחִי</a:t>
            </a:r>
            <a:endParaRPr b="0" lang="en-US" sz="3200" strike="noStrike" u="none">
              <a:solidFill>
                <a:srgbClr val="ffffff"/>
              </a:solidFill>
              <a:effectLst/>
              <a:uFillTx/>
              <a:latin typeface="Arial"/>
            </a:endParaRPr>
          </a:p>
        </p:txBody>
      </p:sp>
      <p:sp>
        <p:nvSpPr>
          <p:cNvPr id="34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bientôt tu les fis venir en fleurs.</a:t>
            </a:r>
            <a:endParaRPr b="0" lang="en-US" sz="3200" strike="noStrike" u="none">
              <a:solidFill>
                <a:srgbClr val="ffffff"/>
              </a:solidFill>
              <a:effectLst/>
              <a:uFillTx/>
              <a:latin typeface="Arial"/>
            </a:endParaRPr>
          </a:p>
        </p:txBody>
      </p:sp>
      <p:sp>
        <p:nvSpPr>
          <p:cNvPr id="34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harás que su simiente brote de mañana; </a:t>
            </a:r>
            <a:endParaRPr b="0" lang="en-US" sz="3200" strike="noStrike" u="none">
              <a:solidFill>
                <a:srgbClr val="ffffff"/>
              </a:solidFill>
              <a:effectLst/>
              <a:uFillTx/>
              <a:latin typeface="Arial"/>
            </a:endParaRPr>
          </a:p>
        </p:txBody>
      </p:sp>
      <p:sp>
        <p:nvSpPr>
          <p:cNvPr id="34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in the morning you will make your seed to flourish;  </a:t>
            </a:r>
            <a:endParaRPr b="0" lang="en-US" sz="3200" strike="noStrike" u="none">
              <a:solidFill>
                <a:srgbClr val="ffffff"/>
              </a:solidFill>
              <a:effectLst/>
              <a:uFillTx/>
              <a:latin typeface="Arial"/>
            </a:endParaRPr>
          </a:p>
        </p:txBody>
      </p:sp>
      <p:sp>
        <p:nvSpPr>
          <p:cNvPr id="34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2840" cy="493236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are some differences due to the difference in Bible translations.</a:t>
            </a:r>
            <a:endParaRPr b="0" lang="en-US" sz="2100" strike="noStrike" u="none">
              <a:solidFill>
                <a:srgbClr val="ffffff"/>
              </a:solidFill>
              <a:effectLst/>
              <a:uFillTx/>
              <a:latin typeface="Arial"/>
            </a:endParaRPr>
          </a:p>
          <a:p>
            <a:pPr defTabSz="457200">
              <a:lnSpc>
                <a:spcPct val="100000"/>
              </a:lnSpc>
              <a:spcBef>
                <a:spcPts val="210"/>
              </a:spcBef>
              <a:tabLst>
                <a:tab algn="l" pos="0"/>
              </a:tabLst>
            </a:pPr>
            <a:endParaRPr b="0" lang="en-US" sz="105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Aviso</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effectLst/>
              <a:uFillTx/>
              <a:latin typeface="Arial"/>
            </a:endParaRPr>
          </a:p>
          <a:p>
            <a:pPr defTabSz="457200">
              <a:lnSpc>
                <a:spcPct val="100000"/>
              </a:lnSpc>
              <a:spcBef>
                <a:spcPts val="479"/>
              </a:spcBef>
              <a:tabLst>
                <a:tab algn="l" pos="0"/>
              </a:tabLst>
            </a:pP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 de non-responsabilité :</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effectLst/>
              <a:uFillTx/>
              <a:latin typeface="Arial"/>
            </a:endParaRPr>
          </a:p>
        </p:txBody>
      </p:sp>
      <p:sp>
        <p:nvSpPr>
          <p:cNvPr id="63" name="TextBox 42"/>
          <p:cNvSpPr/>
          <p:nvPr/>
        </p:nvSpPr>
        <p:spPr>
          <a:xfrm>
            <a:off x="2514600" y="228600"/>
            <a:ext cx="6396120" cy="195660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Disclaimer:</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effectLst/>
                <a:uFillTx/>
                <a:latin typeface="Georgia"/>
                <a:ea typeface="DejaVu Sans"/>
              </a:rPr>
              <a:t> There </a:t>
            </a:r>
            <a:endParaRPr b="0" lang="en-US" sz="21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a:t>
            </a:r>
            <a:endParaRPr b="0" lang="en-US" sz="4400" strike="noStrike" u="none">
              <a:solidFill>
                <a:srgbClr val="ffffff"/>
              </a:solidFill>
              <a:effectLst/>
              <a:uFillTx/>
              <a:latin typeface="Arial"/>
            </a:endParaRPr>
          </a:p>
        </p:txBody>
      </p:sp>
      <p:sp>
        <p:nvSpPr>
          <p:cNvPr id="34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17:11, even though the children of Israel would make their plants grow in the day, and make their seed to flourish, what was going to happen to the harvest?  </a:t>
            </a:r>
            <a:endParaRPr b="0" lang="en-US" sz="3200" strike="noStrike" u="none">
              <a:solidFill>
                <a:srgbClr val="ffffff"/>
              </a:solidFill>
              <a:effectLst/>
              <a:uFillTx/>
              <a:latin typeface="Arial"/>
            </a:endParaRPr>
          </a:p>
        </p:txBody>
      </p:sp>
      <p:sp>
        <p:nvSpPr>
          <p:cNvPr id="347" name="PlaceHolder 6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17:11, aunque las harás crecer y harás que su simiente brote de mañana, ¿qué pasará con la cosecha? </a:t>
            </a:r>
            <a:endParaRPr b="0" lang="en-US" sz="3200" strike="noStrike" u="none">
              <a:solidFill>
                <a:srgbClr val="ffffff"/>
              </a:solidFill>
              <a:effectLst/>
              <a:uFillTx/>
              <a:latin typeface="Arial"/>
            </a:endParaRPr>
          </a:p>
        </p:txBody>
      </p:sp>
      <p:sp>
        <p:nvSpPr>
          <p:cNvPr id="348" name="PlaceHolder 6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17:11, même si les enfants d’Israël faisaient croître leurs plantes pendant la journée et faisaient fleurir leurs semences, qu’allait-il arriver à la récolte ?</a:t>
            </a:r>
            <a:endParaRPr b="0" lang="en-US" sz="3200" strike="noStrike" u="none">
              <a:solidFill>
                <a:srgbClr val="ffffff"/>
              </a:solidFill>
              <a:effectLst/>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50" name="TextBox 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51" name="TextBox 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52" name="TextBox 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53" name="TextBox 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54" name="TextBox 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55" name="TextBox 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56" name="TextBox 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57" name="TextBox 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58" name="TextBox 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59" name="TextBox 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60" name="TextBox 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61" name="TextBox 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62" name="TextBox 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63" name="TextBox 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64" name="TextBox 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65" name="TextBox 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66" name="TextBox 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67" name="TextBox 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68" name="TextBox 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69" name="TextBox 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70" name="TextBox 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71" name="TextBox 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72" name="TextBox 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73" name="TextBox 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74" name="TextBox 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נֵ֥ד קָצִ֛יר</a:t>
            </a:r>
            <a:endParaRPr b="0" lang="en-US" sz="3200" strike="noStrike" u="none">
              <a:solidFill>
                <a:srgbClr val="ffffff"/>
              </a:solidFill>
              <a:effectLst/>
              <a:uFillTx/>
              <a:latin typeface="Arial"/>
            </a:endParaRPr>
          </a:p>
        </p:txBody>
      </p:sp>
      <p:sp>
        <p:nvSpPr>
          <p:cNvPr id="37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Mais la récolte a fui,</a:t>
            </a:r>
            <a:endParaRPr b="0" lang="en-US" sz="3200" strike="noStrike" u="none">
              <a:solidFill>
                <a:srgbClr val="ffffff"/>
              </a:solidFill>
              <a:effectLst/>
              <a:uFillTx/>
              <a:latin typeface="Arial"/>
            </a:endParaRPr>
          </a:p>
        </p:txBody>
      </p:sp>
      <p:sp>
        <p:nvSpPr>
          <p:cNvPr id="37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pero la cosecha será arrebatada </a:t>
            </a:r>
            <a:endParaRPr b="0" lang="en-US" sz="3200" strike="noStrike" u="none">
              <a:solidFill>
                <a:srgbClr val="ffffff"/>
              </a:solidFill>
              <a:effectLst/>
              <a:uFillTx/>
              <a:latin typeface="Arial"/>
            </a:endParaRPr>
          </a:p>
        </p:txBody>
      </p:sp>
      <p:sp>
        <p:nvSpPr>
          <p:cNvPr id="37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But the harvest will be a heap of ruins  </a:t>
            </a:r>
            <a:endParaRPr b="0" lang="en-US" sz="3200" strike="noStrike" u="none">
              <a:solidFill>
                <a:srgbClr val="ffffff"/>
              </a:solidFill>
              <a:effectLst/>
              <a:uFillTx/>
              <a:latin typeface="Arial"/>
            </a:endParaRPr>
          </a:p>
        </p:txBody>
      </p:sp>
      <p:sp>
        <p:nvSpPr>
          <p:cNvPr id="37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#10</a:t>
            </a:r>
            <a:endParaRPr b="0" lang="en-US" sz="4400" strike="noStrike" u="none">
              <a:solidFill>
                <a:srgbClr val="ffffff"/>
              </a:solidFill>
              <a:effectLst/>
              <a:uFillTx/>
              <a:latin typeface="Arial"/>
            </a:endParaRPr>
          </a:p>
        </p:txBody>
      </p:sp>
      <p:sp>
        <p:nvSpPr>
          <p:cNvPr id="38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17:10, Isaiah said the reason they were going to be punished was because they had forgotten whom?  Be specific.  </a:t>
            </a:r>
            <a:endParaRPr b="0" lang="en-US" sz="3200" strike="noStrike" u="none">
              <a:solidFill>
                <a:srgbClr val="ffffff"/>
              </a:solidFill>
              <a:effectLst/>
              <a:uFillTx/>
              <a:latin typeface="Arial"/>
            </a:endParaRPr>
          </a:p>
        </p:txBody>
      </p:sp>
      <p:sp>
        <p:nvSpPr>
          <p:cNvPr id="382" name="PlaceHolder 7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17:10, Isaías dijo que la razón por la que serían castigados era porque habían olvidado a quién. Sea específico. </a:t>
            </a:r>
            <a:endParaRPr b="0" lang="en-US" sz="3200" strike="noStrike" u="none">
              <a:solidFill>
                <a:srgbClr val="ffffff"/>
              </a:solidFill>
              <a:effectLst/>
              <a:uFillTx/>
              <a:latin typeface="Arial"/>
            </a:endParaRPr>
          </a:p>
        </p:txBody>
      </p:sp>
      <p:sp>
        <p:nvSpPr>
          <p:cNvPr id="383" name="PlaceHolder 7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17:10, Ésaïe a dit qu'ils seraient punis parce qu'ils avaient oublié qui. Soyez précis.</a:t>
            </a:r>
            <a:endParaRPr b="0" lang="en-US" sz="3200" strike="noStrike" u="none">
              <a:solidFill>
                <a:srgbClr val="ffffff"/>
              </a:solidFill>
              <a:effectLst/>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85" name="TextBox 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86" name="TextBox 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87" name="TextBox 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88" name="TextBox 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89" name="TextBox 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90" name="TextBox 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91" name="TextBox 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92" name="TextBox 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93" name="TextBox 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94" name="TextBox 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95" name="TextBox 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96" name="TextBox 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97" name="TextBox 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98" name="TextBox 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99" name="TextBox 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00" name="TextBox 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01" name="TextBox 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02" name="TextBox 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03" name="TextBox 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04" name="TextBox 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05" name="TextBox 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06" name="TextBox 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07" name="TextBox 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08" name="TextBox 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09" name="TextBox 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שָׁכַ֙חַתְּ֙ אֱלֹהֵ֣י יִשְׁעֵ֔ךְ</a:t>
            </a:r>
            <a:endParaRPr b="0" lang="en-US" sz="3200" strike="noStrike" u="none">
              <a:solidFill>
                <a:srgbClr val="ffffff"/>
              </a:solidFill>
              <a:effectLst/>
              <a:uFillTx/>
              <a:latin typeface="Arial"/>
            </a:endParaRPr>
          </a:p>
        </p:txBody>
      </p:sp>
      <p:sp>
        <p:nvSpPr>
          <p:cNvPr id="41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tu as oublié le Dieu de ton salut,</a:t>
            </a:r>
            <a:endParaRPr b="0" lang="en-US" sz="3200" strike="noStrike" u="none">
              <a:solidFill>
                <a:srgbClr val="ffffff"/>
              </a:solidFill>
              <a:effectLst/>
              <a:uFillTx/>
              <a:latin typeface="Arial"/>
            </a:endParaRPr>
          </a:p>
        </p:txBody>
      </p:sp>
      <p:sp>
        <p:nvSpPr>
          <p:cNvPr id="41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te olvidaste del Dios de tu salvación </a:t>
            </a:r>
            <a:endParaRPr b="0" lang="en-US" sz="3200" strike="noStrike" u="none">
              <a:solidFill>
                <a:srgbClr val="ffffff"/>
              </a:solidFill>
              <a:effectLst/>
              <a:uFillTx/>
              <a:latin typeface="Arial"/>
            </a:endParaRPr>
          </a:p>
        </p:txBody>
      </p:sp>
      <p:sp>
        <p:nvSpPr>
          <p:cNvPr id="41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Because you have forgotten the God of your salvation,  </a:t>
            </a:r>
            <a:endParaRPr b="0" lang="en-US" sz="3200" strike="noStrike" u="none">
              <a:solidFill>
                <a:srgbClr val="ffffff"/>
              </a:solidFill>
              <a:effectLst/>
              <a:uFillTx/>
              <a:latin typeface="Arial"/>
            </a:endParaRPr>
          </a:p>
        </p:txBody>
      </p:sp>
      <p:sp>
        <p:nvSpPr>
          <p:cNvPr id="41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#11</a:t>
            </a:r>
            <a:endParaRPr b="0" lang="en-US" sz="4400" strike="noStrike" u="none">
              <a:solidFill>
                <a:srgbClr val="ffffff"/>
              </a:solidFill>
              <a:effectLst/>
              <a:uFillTx/>
              <a:latin typeface="Arial"/>
            </a:endParaRPr>
          </a:p>
        </p:txBody>
      </p:sp>
      <p:sp>
        <p:nvSpPr>
          <p:cNvPr id="41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17:2, what two statements show how comfortable the flocks will be in what used to be the cities of Aroer?  </a:t>
            </a:r>
            <a:endParaRPr b="0" lang="en-US" sz="3200" strike="noStrike" u="none">
              <a:solidFill>
                <a:srgbClr val="ffffff"/>
              </a:solidFill>
              <a:effectLst/>
              <a:uFillTx/>
              <a:latin typeface="Arial"/>
            </a:endParaRPr>
          </a:p>
        </p:txBody>
      </p:sp>
      <p:sp>
        <p:nvSpPr>
          <p:cNvPr id="417" name="PlaceHolder 8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17:2, ¿cuáles son las dos declaraciones que muestran cuán cómodos estarán los rebaños en lo que solían ser las ciudades de Aroer? </a:t>
            </a:r>
            <a:endParaRPr b="0" lang="en-US" sz="3200" strike="noStrike" u="none">
              <a:solidFill>
                <a:srgbClr val="ffffff"/>
              </a:solidFill>
              <a:effectLst/>
              <a:uFillTx/>
              <a:latin typeface="Arial"/>
            </a:endParaRPr>
          </a:p>
        </p:txBody>
      </p:sp>
      <p:sp>
        <p:nvSpPr>
          <p:cNvPr id="418" name="PlaceHolder 8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17:2, quelles sont les deux déclarations qui montrent à quel point les troupeaux seront à l’aise dans ce qui était autrefois les villes d’Aroër ?</a:t>
            </a:r>
            <a:endParaRPr b="0" lang="en-US" sz="3200" strike="noStrike" u="none">
              <a:solidFill>
                <a:srgbClr val="ffffff"/>
              </a:solidFill>
              <a:effectLst/>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20" name="TextBox 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21" name="TextBox 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22" name="TextBox 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23" name="TextBox 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24" name="TextBox 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25" name="TextBox 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26" name="TextBox 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27" name="TextBox 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28" name="TextBox 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29" name="TextBox 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30" name="TextBox 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31" name="TextBox 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32" name="TextBox 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33" name="TextBox 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34" name="TextBox 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35" name="TextBox 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36" name="TextBox 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37" name="TextBox 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38" name="TextBox 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39" name="TextBox 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40" name="TextBox 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41" name="TextBox 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42" name="TextBox 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43" name="TextBox 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44" name="TextBox 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תִּֽהְיֶ֔ינָה וְרָבְצ֖וּ וְאֵ֥ין מַחֲרִֽיד׃</a:t>
            </a:r>
            <a:endParaRPr b="0" lang="en-US" sz="3200" strike="noStrike" u="none">
              <a:solidFill>
                <a:srgbClr val="ffffff"/>
              </a:solidFill>
              <a:effectLst/>
              <a:uFillTx/>
              <a:latin typeface="Arial"/>
            </a:endParaRPr>
          </a:p>
        </p:txBody>
      </p:sp>
      <p:sp>
        <p:nvSpPr>
          <p:cNvPr id="44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Ils s'y couchent, et personne ne les effraie.</a:t>
            </a:r>
            <a:endParaRPr b="0" lang="en-US" sz="3200" strike="noStrike" u="none">
              <a:solidFill>
                <a:srgbClr val="ffffff"/>
              </a:solidFill>
              <a:effectLst/>
              <a:uFillTx/>
              <a:latin typeface="Arial"/>
            </a:endParaRPr>
          </a:p>
        </p:txBody>
      </p:sp>
      <p:sp>
        <p:nvSpPr>
          <p:cNvPr id="44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allí dormirán los rebaños sin que nadie los espante. </a:t>
            </a:r>
            <a:endParaRPr b="0" lang="en-US" sz="3200" strike="noStrike" u="none">
              <a:solidFill>
                <a:srgbClr val="ffffff"/>
              </a:solidFill>
              <a:effectLst/>
              <a:uFillTx/>
              <a:latin typeface="Arial"/>
            </a:endParaRPr>
          </a:p>
        </p:txBody>
      </p:sp>
      <p:sp>
        <p:nvSpPr>
          <p:cNvPr id="44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Which lie down, and no one will make them afraid.  </a:t>
            </a:r>
            <a:endParaRPr b="0" lang="en-US" sz="3200" strike="noStrike" u="none">
              <a:solidFill>
                <a:srgbClr val="ffffff"/>
              </a:solidFill>
              <a:effectLst/>
              <a:uFillTx/>
              <a:latin typeface="Arial"/>
            </a:endParaRPr>
          </a:p>
        </p:txBody>
      </p:sp>
      <p:sp>
        <p:nvSpPr>
          <p:cNvPr id="44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#12</a:t>
            </a:r>
            <a:endParaRPr b="0" lang="en-US" sz="4400" strike="noStrike" u="none">
              <a:solidFill>
                <a:srgbClr val="ffffff"/>
              </a:solidFill>
              <a:effectLst/>
              <a:uFillTx/>
              <a:latin typeface="Arial"/>
            </a:endParaRPr>
          </a:p>
        </p:txBody>
      </p:sp>
      <p:sp>
        <p:nvSpPr>
          <p:cNvPr id="45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17:6, who declares that Jacob after its punishment will be like gleaning grapes or like the few fruits after an olive tree is shaken? Be specific.  </a:t>
            </a:r>
            <a:endParaRPr b="0" lang="en-US" sz="3200" strike="noStrike" u="none">
              <a:solidFill>
                <a:srgbClr val="ffffff"/>
              </a:solidFill>
              <a:effectLst/>
              <a:uFillTx/>
              <a:latin typeface="Arial"/>
            </a:endParaRPr>
          </a:p>
        </p:txBody>
      </p:sp>
      <p:sp>
        <p:nvSpPr>
          <p:cNvPr id="452" name="PlaceHolder 9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17:6, ¿quién declara que Jacob, después de su castigo, será como el rebusco o como los pocos frutos después de sacudir el olivo? Sea específico. </a:t>
            </a:r>
            <a:endParaRPr b="0" lang="en-US" sz="3200" strike="noStrike" u="none">
              <a:solidFill>
                <a:srgbClr val="ffffff"/>
              </a:solidFill>
              <a:effectLst/>
              <a:uFillTx/>
              <a:latin typeface="Arial"/>
            </a:endParaRPr>
          </a:p>
        </p:txBody>
      </p:sp>
      <p:sp>
        <p:nvSpPr>
          <p:cNvPr id="453" name="PlaceHolder 9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17:6, qui déclare que Jacob, après son châtiment, sera comme des grappes de raisin ou comme les quelques fruits qu'on secoue après avoir secoué un olivier ? Soyez précis.</a:t>
            </a:r>
            <a:endParaRPr b="0" lang="en-US" sz="3200" strike="noStrike" u="none">
              <a:solidFill>
                <a:srgbClr val="ffffff"/>
              </a:solidFill>
              <a:effectLst/>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55" name="TextBox 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56" name="TextBox 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57" name="TextBox 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58" name="TextBox 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59" name="TextBox 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60" name="TextBox 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61" name="TextBox 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62" name="TextBox 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63" name="TextBox 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64" name="TextBox 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65" name="TextBox 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66" name="TextBox 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67" name="TextBox 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68" name="TextBox 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69" name="TextBox 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70" name="TextBox 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71" name="TextBox 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72" name="TextBox 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73" name="TextBox 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74" name="TextBox 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75" name="TextBox 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76" name="TextBox 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77" name="TextBox 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78" name="TextBox 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79" name="TextBox 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נְאֻם־יְהוָ֖ה אֱלֹהֵ֥י יִשְׂרָאֵֽל׃ ס</a:t>
            </a:r>
            <a:endParaRPr b="0" lang="en-US" sz="3200" strike="noStrike" u="none">
              <a:solidFill>
                <a:srgbClr val="ffffff"/>
              </a:solidFill>
              <a:effectLst/>
              <a:uFillTx/>
              <a:latin typeface="Arial"/>
            </a:endParaRPr>
          </a:p>
        </p:txBody>
      </p:sp>
      <p:sp>
        <p:nvSpPr>
          <p:cNvPr id="48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Dit l'Éternel, le Dieu d'Israël.</a:t>
            </a:r>
            <a:endParaRPr b="0" lang="en-US" sz="3200" strike="noStrike" u="none">
              <a:solidFill>
                <a:srgbClr val="ffffff"/>
              </a:solidFill>
              <a:effectLst/>
              <a:uFillTx/>
              <a:latin typeface="Arial"/>
            </a:endParaRPr>
          </a:p>
        </p:txBody>
      </p:sp>
      <p:sp>
        <p:nvSpPr>
          <p:cNvPr id="48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dice Jehová, Dios de Israel. </a:t>
            </a:r>
            <a:endParaRPr b="0" lang="en-US" sz="3200" strike="noStrike" u="none">
              <a:solidFill>
                <a:srgbClr val="ffffff"/>
              </a:solidFill>
              <a:effectLst/>
              <a:uFillTx/>
              <a:latin typeface="Arial"/>
            </a:endParaRPr>
          </a:p>
        </p:txBody>
      </p:sp>
      <p:sp>
        <p:nvSpPr>
          <p:cNvPr id="48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Says the Lord God of Israel.  </a:t>
            </a:r>
            <a:endParaRPr b="0" lang="en-US" sz="3200" strike="noStrike" u="none">
              <a:solidFill>
                <a:srgbClr val="ffffff"/>
              </a:solidFill>
              <a:effectLst/>
              <a:uFillTx/>
              <a:latin typeface="Arial"/>
            </a:endParaRPr>
          </a:p>
        </p:txBody>
      </p:sp>
      <p:sp>
        <p:nvSpPr>
          <p:cNvPr id="48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#13</a:t>
            </a:r>
            <a:endParaRPr b="0" lang="en-US" sz="4400" strike="noStrike" u="none">
              <a:solidFill>
                <a:srgbClr val="ffffff"/>
              </a:solidFill>
              <a:effectLst/>
              <a:uFillTx/>
              <a:latin typeface="Arial"/>
            </a:endParaRPr>
          </a:p>
        </p:txBody>
      </p:sp>
      <p:sp>
        <p:nvSpPr>
          <p:cNvPr id="48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17:5, at some point in the future, Jacob's punishment is compared to whom doing what?  </a:t>
            </a:r>
            <a:endParaRPr b="0" lang="en-US" sz="3200" strike="noStrike" u="none">
              <a:solidFill>
                <a:srgbClr val="ffffff"/>
              </a:solidFill>
              <a:effectLst/>
              <a:uFillTx/>
              <a:latin typeface="Arial"/>
            </a:endParaRPr>
          </a:p>
        </p:txBody>
      </p:sp>
      <p:sp>
        <p:nvSpPr>
          <p:cNvPr id="487" name="PlaceHolder 10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17:5, en algún momento en el futuro, ¿el castigo de Jacob se compara con quién haciendo qué? </a:t>
            </a:r>
            <a:endParaRPr b="0" lang="en-US" sz="3200" strike="noStrike" u="none">
              <a:solidFill>
                <a:srgbClr val="ffffff"/>
              </a:solidFill>
              <a:effectLst/>
              <a:uFillTx/>
              <a:latin typeface="Arial"/>
            </a:endParaRPr>
          </a:p>
        </p:txBody>
      </p:sp>
      <p:sp>
        <p:nvSpPr>
          <p:cNvPr id="488" name="PlaceHolder 10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17:5, à un moment donné dans le futur, la punition de Jacob est comparée à qui fait quoi ?</a:t>
            </a:r>
            <a:endParaRPr b="0" lang="en-US" sz="3200" strike="noStrike" u="none">
              <a:solidFill>
                <a:srgbClr val="ffffff"/>
              </a:solidFill>
              <a:effectLst/>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90" name="TextBox 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91" name="TextBox 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92" name="TextBox 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93" name="TextBox 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94" name="TextBox 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95" name="TextBox 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96" name="TextBox 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97" name="TextBox 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98" name="TextBox 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99" name="TextBox 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00" name="TextBox 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01" name="TextBox 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02" name="TextBox 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03" name="TextBox 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04" name="TextBox 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05" name="TextBox 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06" name="TextBox 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07" name="TextBox 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08" name="TextBox 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09" name="TextBox 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10" name="TextBox 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11" name="TextBox 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12" name="TextBox 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13" name="TextBox 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14" name="TextBox 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כֶּֽאֱסֹף֙ קָצִ֣יר קָמָ֔ה</a:t>
            </a:r>
            <a:endParaRPr b="0" lang="en-US" sz="3200" strike="noStrike" u="none">
              <a:solidFill>
                <a:srgbClr val="ffffff"/>
              </a:solidFill>
              <a:effectLst/>
              <a:uFillTx/>
              <a:latin typeface="Arial"/>
            </a:endParaRPr>
          </a:p>
        </p:txBody>
      </p:sp>
      <p:sp>
        <p:nvSpPr>
          <p:cNvPr id="51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en sera comme quand le moissonneur récolte les blés,</a:t>
            </a:r>
            <a:endParaRPr b="0" lang="en-US" sz="3200" strike="noStrike" u="none">
              <a:solidFill>
                <a:srgbClr val="ffffff"/>
              </a:solidFill>
              <a:effectLst/>
              <a:uFillTx/>
              <a:latin typeface="Arial"/>
            </a:endParaRPr>
          </a:p>
        </p:txBody>
      </p:sp>
      <p:sp>
        <p:nvSpPr>
          <p:cNvPr id="51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Será como cuando el segador recoge la mies </a:t>
            </a:r>
            <a:endParaRPr b="0" lang="en-US" sz="3200" strike="noStrike" u="none">
              <a:solidFill>
                <a:srgbClr val="ffffff"/>
              </a:solidFill>
              <a:effectLst/>
              <a:uFillTx/>
              <a:latin typeface="Arial"/>
            </a:endParaRPr>
          </a:p>
        </p:txBody>
      </p:sp>
      <p:sp>
        <p:nvSpPr>
          <p:cNvPr id="51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It shall be as when the harvester gathers the grain,  </a:t>
            </a:r>
            <a:endParaRPr b="0" lang="en-US" sz="3200" strike="noStrike" u="none">
              <a:solidFill>
                <a:srgbClr val="ffffff"/>
              </a:solidFill>
              <a:effectLst/>
              <a:uFillTx/>
              <a:latin typeface="Arial"/>
            </a:endParaRPr>
          </a:p>
        </p:txBody>
      </p:sp>
      <p:sp>
        <p:nvSpPr>
          <p:cNvPr id="51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Let the Testing Begin</a:t>
            </a:r>
            <a:endParaRPr b="0" lang="en-US" sz="66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#14</a:t>
            </a:r>
            <a:endParaRPr b="0" lang="en-US" sz="4400" strike="noStrike" u="none">
              <a:solidFill>
                <a:srgbClr val="ffffff"/>
              </a:solidFill>
              <a:effectLst/>
              <a:uFillTx/>
              <a:latin typeface="Arial"/>
            </a:endParaRPr>
          </a:p>
        </p:txBody>
      </p:sp>
      <p:sp>
        <p:nvSpPr>
          <p:cNvPr id="52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17:1, Damascus was going to cease from being a what?  </a:t>
            </a:r>
            <a:endParaRPr b="0" lang="en-US" sz="3200" strike="noStrike" u="none">
              <a:solidFill>
                <a:srgbClr val="ffffff"/>
              </a:solidFill>
              <a:effectLst/>
              <a:uFillTx/>
              <a:latin typeface="Arial"/>
            </a:endParaRPr>
          </a:p>
        </p:txBody>
      </p:sp>
      <p:sp>
        <p:nvSpPr>
          <p:cNvPr id="522" name="PlaceHolder 13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17:1, Damasco iba a dejar de ser ¿qué? </a:t>
            </a:r>
            <a:endParaRPr b="0" lang="en-US" sz="3200" strike="noStrike" u="none">
              <a:solidFill>
                <a:srgbClr val="ffffff"/>
              </a:solidFill>
              <a:effectLst/>
              <a:uFillTx/>
              <a:latin typeface="Arial"/>
            </a:endParaRPr>
          </a:p>
        </p:txBody>
      </p:sp>
      <p:sp>
        <p:nvSpPr>
          <p:cNvPr id="523" name="PlaceHolder 13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17:1, Damas allait cesser d’être quoi ?</a:t>
            </a:r>
            <a:endParaRPr b="0" lang="en-US" sz="3200" strike="noStrike" u="none">
              <a:solidFill>
                <a:srgbClr val="ffffff"/>
              </a:solidFill>
              <a:effectLst/>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25" name="TextBox 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26" name="TextBox 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27" name="TextBox 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28" name="TextBox 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29" name="TextBox 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30" name="TextBox 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31" name="TextBox 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32" name="TextBox 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33" name="TextBox 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34" name="TextBox 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35" name="TextBox 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36" name="TextBox 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37" name="TextBox 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38" name="TextBox 4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39" name="TextBox 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40" name="TextBox 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41" name="TextBox 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42" name="TextBox 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43" name="TextBox 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44" name="TextBox 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45" name="TextBox 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46" name="TextBox 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47" name="TextBox 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48" name="TextBox 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49" name="TextBox 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הִנֵּ֤ה דַמֶּ֙שֶׂק֙ מוּסָ֣ר מֵעִ֔יר</a:t>
            </a:r>
            <a:endParaRPr b="0" lang="en-US" sz="3200" strike="noStrike" u="none">
              <a:solidFill>
                <a:srgbClr val="ffffff"/>
              </a:solidFill>
              <a:effectLst/>
              <a:uFillTx/>
              <a:latin typeface="Arial"/>
            </a:endParaRPr>
          </a:p>
        </p:txBody>
      </p:sp>
      <p:sp>
        <p:nvSpPr>
          <p:cNvPr id="55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Voici, Damas ne sera plus une ville,</a:t>
            </a:r>
            <a:endParaRPr b="0" lang="en-US" sz="3200" strike="noStrike" u="none">
              <a:solidFill>
                <a:srgbClr val="ffffff"/>
              </a:solidFill>
              <a:effectLst/>
              <a:uFillTx/>
              <a:latin typeface="Arial"/>
            </a:endParaRPr>
          </a:p>
        </p:txBody>
      </p:sp>
      <p:sp>
        <p:nvSpPr>
          <p:cNvPr id="55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«He aquí que Damasco dejará de ser ciudad; </a:t>
            </a:r>
            <a:endParaRPr b="0" lang="en-US" sz="3200" strike="noStrike" u="none">
              <a:solidFill>
                <a:srgbClr val="ffffff"/>
              </a:solidFill>
              <a:effectLst/>
              <a:uFillTx/>
              <a:latin typeface="Arial"/>
            </a:endParaRPr>
          </a:p>
        </p:txBody>
      </p:sp>
      <p:sp>
        <p:nvSpPr>
          <p:cNvPr id="55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"Behold, Damascus will cease from being a city,  </a:t>
            </a:r>
            <a:endParaRPr b="0" lang="en-US" sz="3200" strike="noStrike" u="none">
              <a:solidFill>
                <a:srgbClr val="ffffff"/>
              </a:solidFill>
              <a:effectLst/>
              <a:uFillTx/>
              <a:latin typeface="Arial"/>
            </a:endParaRPr>
          </a:p>
        </p:txBody>
      </p:sp>
      <p:sp>
        <p:nvSpPr>
          <p:cNvPr id="55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#15</a:t>
            </a:r>
            <a:endParaRPr b="0" lang="en-US" sz="4400" strike="noStrike" u="none">
              <a:solidFill>
                <a:srgbClr val="ffffff"/>
              </a:solidFill>
              <a:effectLst/>
              <a:uFillTx/>
              <a:latin typeface="Arial"/>
            </a:endParaRPr>
          </a:p>
        </p:txBody>
      </p:sp>
      <p:sp>
        <p:nvSpPr>
          <p:cNvPr id="55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17:7, After the punishment of Jacob, what body part of a man will have respect for the Holy One of Israel?  </a:t>
            </a:r>
            <a:endParaRPr b="0" lang="en-US" sz="3200" strike="noStrike" u="none">
              <a:solidFill>
                <a:srgbClr val="ffffff"/>
              </a:solidFill>
              <a:effectLst/>
              <a:uFillTx/>
              <a:latin typeface="Arial"/>
            </a:endParaRPr>
          </a:p>
        </p:txBody>
      </p:sp>
      <p:sp>
        <p:nvSpPr>
          <p:cNvPr id="557" name="PlaceHolder 14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17:7, después del castigo de Jacob, ¿qué partes del cuerpo del hombre contemplarán al Santo de Israel? </a:t>
            </a:r>
            <a:endParaRPr b="0" lang="en-US" sz="3200" strike="noStrike" u="none">
              <a:solidFill>
                <a:srgbClr val="ffffff"/>
              </a:solidFill>
              <a:effectLst/>
              <a:uFillTx/>
              <a:latin typeface="Arial"/>
            </a:endParaRPr>
          </a:p>
        </p:txBody>
      </p:sp>
      <p:sp>
        <p:nvSpPr>
          <p:cNvPr id="558" name="PlaceHolder 14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17:7, Après le châtiment de Jacob, quelle partie du corps d’un homme aura du respect pour le Saint d’Israël ?</a:t>
            </a:r>
            <a:endParaRPr b="0" lang="en-US" sz="3200" strike="noStrike" u="none">
              <a:solidFill>
                <a:srgbClr val="ffffff"/>
              </a:solidFill>
              <a:effectLst/>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60" name="TextBox 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61" name="TextBox 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62" name="TextBox 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63" name="TextBox 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64" name="TextBox 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65" name="TextBox 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66" name="TextBox 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67" name="TextBox 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68" name="TextBox 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69" name="TextBox 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70" name="TextBox 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71" name="TextBox 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72" name="TextBox 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73" name="TextBox 4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74" name="TextBox 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75" name="TextBox 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76" name="TextBox 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77" name="TextBox 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78" name="TextBox 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79" name="TextBox 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80" name="TextBox 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81" name="TextBox 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82" name="TextBox 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83" name="TextBox 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84" name="TextBox 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וְעֵינָ֕יו אֶל־קְד֥וֹשׁ יִשְׂרָאֵ֖ל תִּרְאֶֽינָה׃</a:t>
            </a:r>
            <a:endParaRPr b="0" lang="en-US" sz="3200" strike="noStrike" u="none">
              <a:solidFill>
                <a:srgbClr val="ffffff"/>
              </a:solidFill>
              <a:effectLst/>
              <a:uFillTx/>
              <a:latin typeface="Arial"/>
            </a:endParaRPr>
          </a:p>
        </p:txBody>
      </p:sp>
      <p:sp>
        <p:nvSpPr>
          <p:cNvPr id="58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ses yeux se tourneront vers le Saint d'Israël;</a:t>
            </a:r>
            <a:endParaRPr b="0" lang="en-US" sz="3200" strike="noStrike" u="none">
              <a:solidFill>
                <a:srgbClr val="ffffff"/>
              </a:solidFill>
              <a:effectLst/>
              <a:uFillTx/>
              <a:latin typeface="Arial"/>
            </a:endParaRPr>
          </a:p>
        </p:txBody>
      </p:sp>
      <p:sp>
        <p:nvSpPr>
          <p:cNvPr id="58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sus ojos contemplarán al Santo de Israel. </a:t>
            </a:r>
            <a:endParaRPr b="0" lang="en-US" sz="3200" strike="noStrike" u="none">
              <a:solidFill>
                <a:srgbClr val="ffffff"/>
              </a:solidFill>
              <a:effectLst/>
              <a:uFillTx/>
              <a:latin typeface="Arial"/>
            </a:endParaRPr>
          </a:p>
        </p:txBody>
      </p:sp>
      <p:sp>
        <p:nvSpPr>
          <p:cNvPr id="58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his eyes will have respect for the Holy One of Israel.  </a:t>
            </a:r>
            <a:endParaRPr b="0" lang="en-US" sz="3200" strike="noStrike" u="none">
              <a:solidFill>
                <a:srgbClr val="ffffff"/>
              </a:solidFill>
              <a:effectLst/>
              <a:uFillTx/>
              <a:latin typeface="Arial"/>
            </a:endParaRPr>
          </a:p>
        </p:txBody>
      </p:sp>
      <p:sp>
        <p:nvSpPr>
          <p:cNvPr id="58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#16</a:t>
            </a:r>
            <a:endParaRPr b="0" lang="en-US" sz="4400" strike="noStrike" u="none">
              <a:solidFill>
                <a:srgbClr val="ffffff"/>
              </a:solidFill>
              <a:effectLst/>
              <a:uFillTx/>
              <a:latin typeface="Arial"/>
            </a:endParaRPr>
          </a:p>
        </p:txBody>
      </p:sp>
      <p:sp>
        <p:nvSpPr>
          <p:cNvPr id="59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17:10, because you have not been mindful of the Rock of your stronghold, what will you set out besides pleasant plants?  </a:t>
            </a:r>
            <a:endParaRPr b="0" lang="en-US" sz="3200" strike="noStrike" u="none">
              <a:solidFill>
                <a:srgbClr val="ffffff"/>
              </a:solidFill>
              <a:effectLst/>
              <a:uFillTx/>
              <a:latin typeface="Arial"/>
            </a:endParaRPr>
          </a:p>
        </p:txBody>
      </p:sp>
      <p:sp>
        <p:nvSpPr>
          <p:cNvPr id="592" name="PlaceHolder 15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17:10, porque no te acordaste de la roca de tu refugio, ¿qué plantarás además de plantas hermosas? </a:t>
            </a:r>
            <a:endParaRPr b="0" lang="en-US" sz="3200" strike="noStrike" u="none">
              <a:solidFill>
                <a:srgbClr val="ffffff"/>
              </a:solidFill>
              <a:effectLst/>
              <a:uFillTx/>
              <a:latin typeface="Arial"/>
            </a:endParaRPr>
          </a:p>
        </p:txBody>
      </p:sp>
      <p:sp>
        <p:nvSpPr>
          <p:cNvPr id="593" name="PlaceHolder 15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17:10, parce que tu n'as pas pensé au rocher de ta forteresse, que feras-tu pour planter d'autre que des plantes agréables ?</a:t>
            </a:r>
            <a:endParaRPr b="0" lang="en-US" sz="3200" strike="noStrike" u="none">
              <a:solidFill>
                <a:srgbClr val="ffffff"/>
              </a:solidFill>
              <a:effectLst/>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95" name="TextBox 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96" name="TextBox 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97" name="TextBox 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98" name="TextBox 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99" name="TextBox 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00" name="TextBox 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01" name="TextBox 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02" name="TextBox 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03" name="TextBox 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04" name="TextBox 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05" name="TextBox 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06" name="TextBox 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07" name="TextBox 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08" name="TextBox 4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09" name="TextBox 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10" name="TextBox 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11" name="TextBox 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12" name="TextBox 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13" name="TextBox 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14" name="TextBox 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15" name="TextBox 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16" name="TextBox 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17" name="TextBox 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18" name="TextBox 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19" name="TextBox 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וּזְמֹ֥רַת זָ֖ר תִּזְרָעֶֽנּוּ׃</a:t>
            </a:r>
            <a:endParaRPr b="0" lang="en-US" sz="3200" strike="noStrike" u="none">
              <a:solidFill>
                <a:srgbClr val="ffffff"/>
              </a:solidFill>
              <a:effectLst/>
              <a:uFillTx/>
              <a:latin typeface="Arial"/>
            </a:endParaRPr>
          </a:p>
        </p:txBody>
      </p:sp>
      <p:sp>
        <p:nvSpPr>
          <p:cNvPr id="62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Tu as planté des ceps étrangers;</a:t>
            </a:r>
            <a:endParaRPr b="0" lang="en-US" sz="3200" strike="noStrike" u="none">
              <a:solidFill>
                <a:srgbClr val="ffffff"/>
              </a:solidFill>
              <a:effectLst/>
              <a:uFillTx/>
              <a:latin typeface="Arial"/>
            </a:endParaRPr>
          </a:p>
        </p:txBody>
      </p:sp>
      <p:sp>
        <p:nvSpPr>
          <p:cNvPr id="62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plantarás sarmiento extraño. </a:t>
            </a:r>
            <a:endParaRPr b="0" lang="en-US" sz="3200" strike="noStrike" u="none">
              <a:solidFill>
                <a:srgbClr val="ffffff"/>
              </a:solidFill>
              <a:effectLst/>
              <a:uFillTx/>
              <a:latin typeface="Arial"/>
            </a:endParaRPr>
          </a:p>
        </p:txBody>
      </p:sp>
      <p:sp>
        <p:nvSpPr>
          <p:cNvPr id="62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set out foreign seedlings;  </a:t>
            </a:r>
            <a:endParaRPr b="0" lang="en-US" sz="3200" strike="noStrike" u="none">
              <a:solidFill>
                <a:srgbClr val="ffffff"/>
              </a:solidFill>
              <a:effectLst/>
              <a:uFillTx/>
              <a:latin typeface="Arial"/>
            </a:endParaRPr>
          </a:p>
        </p:txBody>
      </p:sp>
      <p:sp>
        <p:nvSpPr>
          <p:cNvPr id="62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#17</a:t>
            </a:r>
            <a:endParaRPr b="0" lang="en-US" sz="4400" strike="noStrike" u="none">
              <a:solidFill>
                <a:srgbClr val="ffffff"/>
              </a:solidFill>
              <a:effectLst/>
              <a:uFillTx/>
              <a:latin typeface="Arial"/>
            </a:endParaRPr>
          </a:p>
        </p:txBody>
      </p:sp>
      <p:sp>
        <p:nvSpPr>
          <p:cNvPr id="62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17:3, the fortress of Ephraim, the kingdom of Damascus, and the remnant of Syria were all going to be like what in the future?  </a:t>
            </a:r>
            <a:endParaRPr b="0" lang="en-US" sz="3200" strike="noStrike" u="none">
              <a:solidFill>
                <a:srgbClr val="ffffff"/>
              </a:solidFill>
              <a:effectLst/>
              <a:uFillTx/>
              <a:latin typeface="Arial"/>
            </a:endParaRPr>
          </a:p>
        </p:txBody>
      </p:sp>
      <p:sp>
        <p:nvSpPr>
          <p:cNvPr id="627" name="PlaceHolder 16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17:3, la fortificación de Efraín, el reino de Damasco y lo que quede de Siria iban a ser ¿cómo en el futuro? </a:t>
            </a:r>
            <a:endParaRPr b="0" lang="en-US" sz="3200" strike="noStrike" u="none">
              <a:solidFill>
                <a:srgbClr val="ffffff"/>
              </a:solidFill>
              <a:effectLst/>
              <a:uFillTx/>
              <a:latin typeface="Arial"/>
            </a:endParaRPr>
          </a:p>
        </p:txBody>
      </p:sp>
      <p:sp>
        <p:nvSpPr>
          <p:cNvPr id="628" name="PlaceHolder 16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17:3, à quoi ressembleraient la forteresse d’Éphraïm, le royaume de Damas et le reste de la Syrie dans le futur ?</a:t>
            </a:r>
            <a:endParaRPr b="0" lang="en-US" sz="3200" strike="noStrike" u="none">
              <a:solidFill>
                <a:srgbClr val="ffffff"/>
              </a:solidFill>
              <a:effectLst/>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30" name="TextBox 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31" name="TextBox 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32" name="TextBox 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33" name="TextBox 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34" name="TextBox 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35" name="TextBox 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36" name="TextBox 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37" name="TextBox 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38" name="TextBox 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39" name="TextBox 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40" name="TextBox 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41" name="TextBox 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42" name="TextBox 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43" name="TextBox 5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44" name="TextBox 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45" name="TextBox 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46" name="TextBox 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47" name="TextBox 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48" name="TextBox 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49" name="TextBox 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50" name="TextBox 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51" name="TextBox 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52" name="TextBox 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53" name="TextBox 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54" name="TextBox 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כִּכְב֤וֹד בְּנֵֽי־יִשְׂרָאֵל֙ יִֽהְי֔וּ</a:t>
            </a:r>
            <a:endParaRPr b="0" lang="en-US" sz="3200" strike="noStrike" u="none">
              <a:solidFill>
                <a:srgbClr val="ffffff"/>
              </a:solidFill>
              <a:effectLst/>
              <a:uFillTx/>
              <a:latin typeface="Arial"/>
            </a:endParaRPr>
          </a:p>
        </p:txBody>
      </p:sp>
      <p:sp>
        <p:nvSpPr>
          <p:cNvPr id="65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en sera comme de la gloire des enfants d'Israël,</a:t>
            </a:r>
            <a:endParaRPr b="0" lang="en-US" sz="3200" strike="noStrike" u="none">
              <a:solidFill>
                <a:srgbClr val="ffffff"/>
              </a:solidFill>
              <a:effectLst/>
              <a:uFillTx/>
              <a:latin typeface="Arial"/>
            </a:endParaRPr>
          </a:p>
        </p:txBody>
      </p:sp>
      <p:sp>
        <p:nvSpPr>
          <p:cNvPr id="65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será como la gloria de los hijos de Israel», </a:t>
            </a:r>
            <a:endParaRPr b="0" lang="en-US" sz="3200" strike="noStrike" u="none">
              <a:solidFill>
                <a:srgbClr val="ffffff"/>
              </a:solidFill>
              <a:effectLst/>
              <a:uFillTx/>
              <a:latin typeface="Arial"/>
            </a:endParaRPr>
          </a:p>
        </p:txBody>
      </p:sp>
      <p:sp>
        <p:nvSpPr>
          <p:cNvPr id="65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will be as the glory of the children of Israel,"  </a:t>
            </a:r>
            <a:endParaRPr b="0" lang="en-US" sz="3200" strike="noStrike" u="none">
              <a:solidFill>
                <a:srgbClr val="ffffff"/>
              </a:solidFill>
              <a:effectLst/>
              <a:uFillTx/>
              <a:latin typeface="Arial"/>
            </a:endParaRPr>
          </a:p>
        </p:txBody>
      </p:sp>
      <p:sp>
        <p:nvSpPr>
          <p:cNvPr id="65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#18</a:t>
            </a:r>
            <a:endParaRPr b="0" lang="en-US" sz="4400" strike="noStrike" u="none">
              <a:solidFill>
                <a:srgbClr val="ffffff"/>
              </a:solidFill>
              <a:effectLst/>
              <a:uFillTx/>
              <a:latin typeface="Arial"/>
            </a:endParaRPr>
          </a:p>
        </p:txBody>
      </p:sp>
      <p:sp>
        <p:nvSpPr>
          <p:cNvPr id="66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17:12, the rushing of nations is compared to what?  </a:t>
            </a:r>
            <a:endParaRPr b="0" lang="en-US" sz="3200" strike="noStrike" u="none">
              <a:solidFill>
                <a:srgbClr val="ffffff"/>
              </a:solidFill>
              <a:effectLst/>
              <a:uFillTx/>
              <a:latin typeface="Arial"/>
            </a:endParaRPr>
          </a:p>
        </p:txBody>
      </p:sp>
      <p:sp>
        <p:nvSpPr>
          <p:cNvPr id="662" name="PlaceHolder 17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17:12, ¿cómo será ese bramar de naciones? </a:t>
            </a:r>
            <a:endParaRPr b="0" lang="en-US" sz="3200" strike="noStrike" u="none">
              <a:solidFill>
                <a:srgbClr val="ffffff"/>
              </a:solidFill>
              <a:effectLst/>
              <a:uFillTx/>
              <a:latin typeface="Arial"/>
            </a:endParaRPr>
          </a:p>
        </p:txBody>
      </p:sp>
      <p:sp>
        <p:nvSpPr>
          <p:cNvPr id="663" name="PlaceHolder 17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17:12, à quoi est comparée la ruée des nations ?</a:t>
            </a:r>
            <a:endParaRPr b="0" lang="en-US" sz="3200" strike="noStrike" u="none">
              <a:solidFill>
                <a:srgbClr val="ffffff"/>
              </a:solidFill>
              <a:effectLst/>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5" name="TextBox 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66" name="TextBox 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67" name="TextBox 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68" name="TextBox 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69" name="TextBox 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70" name="TextBox 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71" name="TextBox 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72" name="TextBox 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73" name="TextBox 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74" name="TextBox 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75" name="TextBox 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76" name="TextBox 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77" name="TextBox 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78" name="TextBox 5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79" name="TextBox 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80" name="TextBox 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81" name="TextBox 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82" name="TextBox 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83" name="TextBox 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84" name="TextBox 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85" name="TextBox 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86" name="TextBox 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87" name="TextBox 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88" name="TextBox 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89" name="TextBox 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כִּשְׁא֛וֹן מַ֥יִם כַּבִּירִ֖ים יִשָּׁאֽוּן׃</a:t>
            </a:r>
            <a:endParaRPr b="0" lang="en-US" sz="3200" strike="noStrike" u="none">
              <a:solidFill>
                <a:srgbClr val="ffffff"/>
              </a:solidFill>
              <a:effectLst/>
              <a:uFillTx/>
              <a:latin typeface="Arial"/>
            </a:endParaRPr>
          </a:p>
        </p:txBody>
      </p:sp>
      <p:sp>
        <p:nvSpPr>
          <p:cNvPr id="69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Elles grondent comme grondent les eaux puissantes.</a:t>
            </a:r>
            <a:endParaRPr b="0" lang="en-US" sz="3200" strike="noStrike" u="none">
              <a:solidFill>
                <a:srgbClr val="ffffff"/>
              </a:solidFill>
              <a:effectLst/>
              <a:uFillTx/>
              <a:latin typeface="Arial"/>
            </a:endParaRPr>
          </a:p>
        </p:txBody>
      </p:sp>
      <p:sp>
        <p:nvSpPr>
          <p:cNvPr id="69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será como el bramido de muchas aguas! </a:t>
            </a:r>
            <a:endParaRPr b="0" lang="en-US" sz="3200" strike="noStrike" u="none">
              <a:solidFill>
                <a:srgbClr val="ffffff"/>
              </a:solidFill>
              <a:effectLst/>
              <a:uFillTx/>
              <a:latin typeface="Arial"/>
            </a:endParaRPr>
          </a:p>
        </p:txBody>
      </p:sp>
      <p:sp>
        <p:nvSpPr>
          <p:cNvPr id="69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That make a rushing like the rushing of mighty waters!  </a:t>
            </a:r>
            <a:endParaRPr b="0" lang="en-US" sz="3200" strike="noStrike" u="none">
              <a:solidFill>
                <a:srgbClr val="ffffff"/>
              </a:solidFill>
              <a:effectLst/>
              <a:uFillTx/>
              <a:latin typeface="Arial"/>
            </a:endParaRPr>
          </a:p>
        </p:txBody>
      </p:sp>
      <p:sp>
        <p:nvSpPr>
          <p:cNvPr id="69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a:t>
            </a:r>
            <a:endParaRPr b="0" lang="en-US" sz="4400" strike="noStrike" u="none">
              <a:solidFill>
                <a:srgbClr val="ffffff"/>
              </a:solidFill>
              <a:effectLst/>
              <a:uFillTx/>
              <a:latin typeface="Arial"/>
            </a:endParaRPr>
          </a:p>
        </p:txBody>
      </p:sp>
      <p:sp>
        <p:nvSpPr>
          <p:cNvPr id="6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17:5, Isaiah compares the future punishment of Jacob as someone who gathers heads of grain in what valley?  </a:t>
            </a:r>
            <a:endParaRPr b="0" lang="en-US" sz="3200" strike="noStrike" u="none">
              <a:solidFill>
                <a:srgbClr val="ffffff"/>
              </a:solidFill>
              <a:effectLst/>
              <a:uFillTx/>
              <a:latin typeface="Arial"/>
            </a:endParaRPr>
          </a:p>
        </p:txBody>
      </p:sp>
      <p:sp>
        <p:nvSpPr>
          <p:cNvPr id="67" name="PlaceHolder 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17:5, Isaías compara el castigo futuro de Jacob con el de alguien que recoge espigas ¿en qué valle? </a:t>
            </a:r>
            <a:endParaRPr b="0" lang="en-US" sz="3200" strike="noStrike" u="none">
              <a:solidFill>
                <a:srgbClr val="ffffff"/>
              </a:solidFill>
              <a:effectLst/>
              <a:uFillTx/>
              <a:latin typeface="Arial"/>
            </a:endParaRPr>
          </a:p>
        </p:txBody>
      </p:sp>
      <p:sp>
        <p:nvSpPr>
          <p:cNvPr id="68" name="PlaceHolder 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17:5, Ésaïe compare la future punition de Jacob à celle de quelqu’un qui ramasse des épis dans quelle vallée ?</a:t>
            </a:r>
            <a:endParaRPr b="0" lang="en-US" sz="3200" strike="noStrike" u="none">
              <a:solidFill>
                <a:srgbClr val="ffffff"/>
              </a:solidFill>
              <a:effectLst/>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0" name="TextBox 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1" name="TextBox 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2" name="TextBox 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3" name="TextBox 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4" name="TextBox 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5" name="TextBox 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6" name="TextBox 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7" name="TextBox 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8" name="TextBox 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9" name="TextBox 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0" name="TextBox 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1" name="TextBox 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2" name="TextBox 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3" name="TextBox 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4" name="TextBox 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5" name="TextBox 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6" name="TextBox 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7" name="TextBox 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8" name="TextBox 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9" name="TextBox 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0" name="TextBox 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1" name="TextBox 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2" name="TextBox 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3" name="TextBox 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4" name="TextBox 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#19</a:t>
            </a:r>
            <a:endParaRPr b="0" lang="en-US" sz="4400" strike="noStrike" u="none">
              <a:solidFill>
                <a:srgbClr val="ffffff"/>
              </a:solidFill>
              <a:effectLst/>
              <a:uFillTx/>
              <a:latin typeface="Arial"/>
            </a:endParaRPr>
          </a:p>
        </p:txBody>
      </p:sp>
      <p:sp>
        <p:nvSpPr>
          <p:cNvPr id="69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17:8, After the punishment of Jacob, a man will not look to the alters, which are what?  </a:t>
            </a:r>
            <a:endParaRPr b="0" lang="en-US" sz="3200" strike="noStrike" u="none">
              <a:solidFill>
                <a:srgbClr val="ffffff"/>
              </a:solidFill>
              <a:effectLst/>
              <a:uFillTx/>
              <a:latin typeface="Arial"/>
            </a:endParaRPr>
          </a:p>
        </p:txBody>
      </p:sp>
      <p:sp>
        <p:nvSpPr>
          <p:cNvPr id="697" name="PlaceHolder 18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17:8, después del castigo de Jacob, ¿a qué altares no mirará el hombre? </a:t>
            </a:r>
            <a:endParaRPr b="0" lang="en-US" sz="3200" strike="noStrike" u="none">
              <a:solidFill>
                <a:srgbClr val="ffffff"/>
              </a:solidFill>
              <a:effectLst/>
              <a:uFillTx/>
              <a:latin typeface="Arial"/>
            </a:endParaRPr>
          </a:p>
        </p:txBody>
      </p:sp>
      <p:sp>
        <p:nvSpPr>
          <p:cNvPr id="698" name="PlaceHolder 18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17:8, Après la punition de Jacob, l'homme ne regardera plus vers les autels, qui sont quoi ?</a:t>
            </a:r>
            <a:endParaRPr b="0" lang="en-US" sz="3200" strike="noStrike" u="none">
              <a:solidFill>
                <a:srgbClr val="ffffff"/>
              </a:solidFill>
              <a:effectLst/>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00" name="TextBox 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01" name="TextBox 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02" name="TextBox 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03" name="TextBox 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4" name="TextBox 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05" name="TextBox 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06" name="TextBox 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07" name="TextBox 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08" name="TextBox 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09" name="TextBox 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10" name="TextBox 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11" name="TextBox 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12" name="TextBox 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13" name="TextBox 5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14" name="TextBox 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15" name="TextBox 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16" name="TextBox 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17" name="TextBox 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18" name="TextBox 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19" name="TextBox 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20" name="TextBox 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21" name="TextBox 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22" name="TextBox 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23" name="TextBox 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24" name="TextBox 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מַעֲשֵׂ֣ה יָדָ֑יו</a:t>
            </a:r>
            <a:endParaRPr b="0" lang="en-US" sz="3200" strike="noStrike" u="none">
              <a:solidFill>
                <a:srgbClr val="ffffff"/>
              </a:solidFill>
              <a:effectLst/>
              <a:uFillTx/>
              <a:latin typeface="Arial"/>
            </a:endParaRPr>
          </a:p>
        </p:txBody>
      </p:sp>
      <p:sp>
        <p:nvSpPr>
          <p:cNvPr id="72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Ouvrage de ses mains,</a:t>
            </a:r>
            <a:endParaRPr b="0" lang="en-US" sz="3200" strike="noStrike" u="none">
              <a:solidFill>
                <a:srgbClr val="ffffff"/>
              </a:solidFill>
              <a:effectLst/>
              <a:uFillTx/>
              <a:latin typeface="Arial"/>
            </a:endParaRPr>
          </a:p>
        </p:txBody>
      </p:sp>
      <p:sp>
        <p:nvSpPr>
          <p:cNvPr id="72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hicieron sus manos, </a:t>
            </a:r>
            <a:endParaRPr b="0" lang="en-US" sz="3200" strike="noStrike" u="none">
              <a:solidFill>
                <a:srgbClr val="ffffff"/>
              </a:solidFill>
              <a:effectLst/>
              <a:uFillTx/>
              <a:latin typeface="Arial"/>
            </a:endParaRPr>
          </a:p>
        </p:txBody>
      </p:sp>
      <p:sp>
        <p:nvSpPr>
          <p:cNvPr id="72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work of his hands;  </a:t>
            </a:r>
            <a:endParaRPr b="0" lang="en-US" sz="3200" strike="noStrike" u="none">
              <a:solidFill>
                <a:srgbClr val="ffffff"/>
              </a:solidFill>
              <a:effectLst/>
              <a:uFillTx/>
              <a:latin typeface="Arial"/>
            </a:endParaRPr>
          </a:p>
        </p:txBody>
      </p:sp>
      <p:sp>
        <p:nvSpPr>
          <p:cNvPr id="72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#20</a:t>
            </a:r>
            <a:endParaRPr b="0" lang="en-US" sz="4400" strike="noStrike" u="none">
              <a:solidFill>
                <a:srgbClr val="ffffff"/>
              </a:solidFill>
              <a:effectLst/>
              <a:uFillTx/>
              <a:latin typeface="Arial"/>
            </a:endParaRPr>
          </a:p>
        </p:txBody>
      </p:sp>
      <p:sp>
        <p:nvSpPr>
          <p:cNvPr id="73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18:1, where is the land shadowed with buzzing wings?  </a:t>
            </a:r>
            <a:endParaRPr b="0" lang="en-US" sz="3200" strike="noStrike" u="none">
              <a:solidFill>
                <a:srgbClr val="ffffff"/>
              </a:solidFill>
              <a:effectLst/>
              <a:uFillTx/>
              <a:latin typeface="Arial"/>
            </a:endParaRPr>
          </a:p>
        </p:txBody>
      </p:sp>
      <p:sp>
        <p:nvSpPr>
          <p:cNvPr id="732" name="PlaceHolder 1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18:1, ¿dónde está la tierra del zumbido de alas? </a:t>
            </a:r>
            <a:endParaRPr b="0" lang="en-US" sz="3200" strike="noStrike" u="none">
              <a:solidFill>
                <a:srgbClr val="ffffff"/>
              </a:solidFill>
              <a:effectLst/>
              <a:uFillTx/>
              <a:latin typeface="Arial"/>
            </a:endParaRPr>
          </a:p>
        </p:txBody>
      </p:sp>
      <p:sp>
        <p:nvSpPr>
          <p:cNvPr id="733" name="PlaceHolder 1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18:1, où se trouve la terre ombragée par le bourdonnement des ailes ?</a:t>
            </a:r>
            <a:endParaRPr b="0" lang="en-US" sz="3200" strike="noStrike" u="none">
              <a:solidFill>
                <a:srgbClr val="ffffff"/>
              </a:solidFill>
              <a:effectLst/>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35" name="TextBox 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36" name="TextBox 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37" name="TextBox 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38" name="TextBox 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39" name="TextBox 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40" name="TextBox 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41" name="TextBox 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42" name="TextBox 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43" name="TextBox 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44" name="TextBox 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45" name="TextBox 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46" name="TextBox 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47" name="TextBox 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48" name="TextBox 5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49" name="TextBox 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50" name="TextBox 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51" name="TextBox 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52" name="TextBox 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53" name="TextBox 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54" name="TextBox 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55" name="TextBox 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56" name="TextBox 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57" name="TextBox 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58" name="TextBox 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59" name="TextBox 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אֲשֶׁ֥ר מֵעֵ֖בֶר לְנַֽהֲרֵי־כֽוּשׁ׃</a:t>
            </a:r>
            <a:endParaRPr b="0" lang="en-US" sz="3200" strike="noStrike" u="none">
              <a:solidFill>
                <a:srgbClr val="ffffff"/>
              </a:solidFill>
              <a:effectLst/>
              <a:uFillTx/>
              <a:latin typeface="Arial"/>
            </a:endParaRPr>
          </a:p>
        </p:txBody>
      </p:sp>
      <p:sp>
        <p:nvSpPr>
          <p:cNvPr id="76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Au delà des fleuves de l'Éthiopie!</a:t>
            </a:r>
            <a:endParaRPr b="0" lang="en-US" sz="3200" strike="noStrike" u="none">
              <a:solidFill>
                <a:srgbClr val="ffffff"/>
              </a:solidFill>
              <a:effectLst/>
              <a:uFillTx/>
              <a:latin typeface="Arial"/>
            </a:endParaRPr>
          </a:p>
        </p:txBody>
      </p:sp>
      <p:sp>
        <p:nvSpPr>
          <p:cNvPr id="76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 que está tras los ríos de Etiopía, </a:t>
            </a:r>
            <a:endParaRPr b="0" lang="en-US" sz="3200" strike="noStrike" u="none">
              <a:solidFill>
                <a:srgbClr val="ffffff"/>
              </a:solidFill>
              <a:effectLst/>
              <a:uFillTx/>
              <a:latin typeface="Arial"/>
            </a:endParaRPr>
          </a:p>
        </p:txBody>
      </p:sp>
      <p:sp>
        <p:nvSpPr>
          <p:cNvPr id="76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Which is beyond the rivers of Ethiopia,  </a:t>
            </a:r>
            <a:endParaRPr b="0" lang="en-US" sz="3200" strike="noStrike" u="none">
              <a:solidFill>
                <a:srgbClr val="ffffff"/>
              </a:solidFill>
              <a:effectLst/>
              <a:uFillTx/>
              <a:latin typeface="Arial"/>
            </a:endParaRPr>
          </a:p>
        </p:txBody>
      </p:sp>
      <p:sp>
        <p:nvSpPr>
          <p:cNvPr id="76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#21</a:t>
            </a:r>
            <a:endParaRPr b="0" lang="en-US" sz="4400" strike="noStrike" u="none">
              <a:solidFill>
                <a:srgbClr val="ffffff"/>
              </a:solidFill>
              <a:effectLst/>
              <a:uFillTx/>
              <a:latin typeface="Arial"/>
            </a:endParaRPr>
          </a:p>
        </p:txBody>
      </p:sp>
      <p:sp>
        <p:nvSpPr>
          <p:cNvPr id="76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17:5, Isaiah compares the future punishment of Jacob as someone doing what in the Valley of Rephaim?  </a:t>
            </a:r>
            <a:endParaRPr b="0" lang="en-US" sz="3200" strike="noStrike" u="none">
              <a:solidFill>
                <a:srgbClr val="ffffff"/>
              </a:solidFill>
              <a:effectLst/>
              <a:uFillTx/>
              <a:latin typeface="Arial"/>
            </a:endParaRPr>
          </a:p>
        </p:txBody>
      </p:sp>
      <p:sp>
        <p:nvSpPr>
          <p:cNvPr id="767" name="PlaceHolder 2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17:5, Isaías compara el castigo futuro de Jacob con alguien que hizo ¿qué en el valle de Refaim? </a:t>
            </a:r>
            <a:endParaRPr b="0" lang="en-US" sz="3200" strike="noStrike" u="none">
              <a:solidFill>
                <a:srgbClr val="ffffff"/>
              </a:solidFill>
              <a:effectLst/>
              <a:uFillTx/>
              <a:latin typeface="Arial"/>
            </a:endParaRPr>
          </a:p>
        </p:txBody>
      </p:sp>
      <p:sp>
        <p:nvSpPr>
          <p:cNvPr id="768" name="PlaceHolder 2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17:5, Ésaïe compare la future punition de Jacob à quelqu’un faisant quoi dans la vallée des Rephaïm ?</a:t>
            </a:r>
            <a:endParaRPr b="0" lang="en-US" sz="3200" strike="noStrike" u="none">
              <a:solidFill>
                <a:srgbClr val="ffffff"/>
              </a:solidFill>
              <a:effectLst/>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70" name="TextBox 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71" name="TextBox 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72" name="TextBox 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73" name="TextBox 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74" name="TextBox 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75" name="TextBox 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76" name="TextBox 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77" name="TextBox 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78" name="TextBox 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79" name="TextBox 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80" name="TextBox 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81" name="TextBox 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82" name="TextBox 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83" name="TextBox 6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84" name="TextBox 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85" name="TextBox 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86" name="TextBox 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87" name="TextBox 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88" name="TextBox 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89" name="TextBox 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90" name="TextBox 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91" name="TextBox 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92" name="TextBox 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93" name="TextBox 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94" name="TextBox 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כִּמְלַקֵּ֥ט שִׁבֳּלִ֖ים</a:t>
            </a:r>
            <a:endParaRPr b="0" lang="en-US" sz="3200" strike="noStrike" u="none">
              <a:solidFill>
                <a:srgbClr val="ffffff"/>
              </a:solidFill>
              <a:effectLst/>
              <a:uFillTx/>
              <a:latin typeface="Arial"/>
            </a:endParaRPr>
          </a:p>
        </p:txBody>
      </p:sp>
      <p:sp>
        <p:nvSpPr>
          <p:cNvPr id="79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quand on ramasse les épis,</a:t>
            </a:r>
            <a:endParaRPr b="0" lang="en-US" sz="3200" strike="noStrike" u="none">
              <a:solidFill>
                <a:srgbClr val="ffffff"/>
              </a:solidFill>
              <a:effectLst/>
              <a:uFillTx/>
              <a:latin typeface="Arial"/>
            </a:endParaRPr>
          </a:p>
        </p:txBody>
      </p:sp>
      <p:sp>
        <p:nvSpPr>
          <p:cNvPr id="79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será también como el que recoge espigas </a:t>
            </a:r>
            <a:endParaRPr b="0" lang="en-US" sz="3200" strike="noStrike" u="none">
              <a:solidFill>
                <a:srgbClr val="ffffff"/>
              </a:solidFill>
              <a:effectLst/>
              <a:uFillTx/>
              <a:latin typeface="Arial"/>
            </a:endParaRPr>
          </a:p>
        </p:txBody>
      </p:sp>
      <p:sp>
        <p:nvSpPr>
          <p:cNvPr id="79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It shall be as he who gathers heads of grain  </a:t>
            </a:r>
            <a:endParaRPr b="0" lang="en-US" sz="3200" strike="noStrike" u="none">
              <a:solidFill>
                <a:srgbClr val="ffffff"/>
              </a:solidFill>
              <a:effectLst/>
              <a:uFillTx/>
              <a:latin typeface="Arial"/>
            </a:endParaRPr>
          </a:p>
        </p:txBody>
      </p:sp>
      <p:sp>
        <p:nvSpPr>
          <p:cNvPr id="79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#22</a:t>
            </a:r>
            <a:endParaRPr b="0" lang="en-US" sz="4400" strike="noStrike" u="none">
              <a:solidFill>
                <a:srgbClr val="ffffff"/>
              </a:solidFill>
              <a:effectLst/>
              <a:uFillTx/>
              <a:latin typeface="Arial"/>
            </a:endParaRPr>
          </a:p>
        </p:txBody>
      </p:sp>
      <p:sp>
        <p:nvSpPr>
          <p:cNvPr id="80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17:2, What was going to be in the cities of Aroer in the future?  </a:t>
            </a:r>
            <a:endParaRPr b="0" lang="en-US" sz="3200" strike="noStrike" u="none">
              <a:solidFill>
                <a:srgbClr val="ffffff"/>
              </a:solidFill>
              <a:effectLst/>
              <a:uFillTx/>
              <a:latin typeface="Arial"/>
            </a:endParaRPr>
          </a:p>
        </p:txBody>
      </p:sp>
      <p:sp>
        <p:nvSpPr>
          <p:cNvPr id="802" name="PlaceHolder 2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17:2, ¿Qué habría en las ciudades de Aroer en el futuro? </a:t>
            </a:r>
            <a:endParaRPr b="0" lang="en-US" sz="3200" strike="noStrike" u="none">
              <a:solidFill>
                <a:srgbClr val="ffffff"/>
              </a:solidFill>
              <a:effectLst/>
              <a:uFillTx/>
              <a:latin typeface="Arial"/>
            </a:endParaRPr>
          </a:p>
        </p:txBody>
      </p:sp>
      <p:sp>
        <p:nvSpPr>
          <p:cNvPr id="803" name="PlaceHolder 2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17:2, que se passerait-il dans les villes d’Aroër dans le futur ?</a:t>
            </a:r>
            <a:endParaRPr b="0" lang="en-US" sz="3200" strike="noStrike" u="none">
              <a:solidFill>
                <a:srgbClr val="ffffff"/>
              </a:solidFill>
              <a:effectLst/>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05" name="TextBox 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06" name="TextBox 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07" name="TextBox 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08" name="TextBox 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09" name="TextBox 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10" name="TextBox 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11" name="TextBox 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12" name="TextBox 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13" name="TextBox 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14" name="TextBox 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15" name="TextBox 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16" name="TextBox 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17" name="TextBox 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18" name="TextBox 6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19" name="TextBox 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20" name="TextBox 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21" name="TextBox 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22" name="TextBox 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23" name="TextBox 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24" name="TextBox 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25" name="TextBox 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26" name="TextBox 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27" name="TextBox 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28" name="TextBox 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29" name="TextBox 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לַעֲדָרִ֣ים</a:t>
            </a:r>
            <a:endParaRPr b="0" lang="en-US" sz="3200" strike="noStrike" u="none">
              <a:solidFill>
                <a:srgbClr val="ffffff"/>
              </a:solidFill>
              <a:effectLst/>
              <a:uFillTx/>
              <a:latin typeface="Arial"/>
            </a:endParaRPr>
          </a:p>
        </p:txBody>
      </p:sp>
      <p:sp>
        <p:nvSpPr>
          <p:cNvPr id="83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Elles sont livrées aux troupeaux;</a:t>
            </a:r>
            <a:endParaRPr b="0" lang="en-US" sz="3200" strike="noStrike" u="none">
              <a:solidFill>
                <a:srgbClr val="ffffff"/>
              </a:solidFill>
              <a:effectLst/>
              <a:uFillTx/>
              <a:latin typeface="Arial"/>
            </a:endParaRPr>
          </a:p>
        </p:txBody>
      </p:sp>
      <p:sp>
        <p:nvSpPr>
          <p:cNvPr id="83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convertirán en majadas </a:t>
            </a:r>
            <a:endParaRPr b="0" lang="en-US" sz="3200" strike="noStrike" u="none">
              <a:solidFill>
                <a:srgbClr val="ffffff"/>
              </a:solidFill>
              <a:effectLst/>
              <a:uFillTx/>
              <a:latin typeface="Arial"/>
            </a:endParaRPr>
          </a:p>
        </p:txBody>
      </p:sp>
      <p:sp>
        <p:nvSpPr>
          <p:cNvPr id="83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will be for flocks  </a:t>
            </a:r>
            <a:endParaRPr b="0" lang="en-US" sz="3200" strike="noStrike" u="none">
              <a:solidFill>
                <a:srgbClr val="ffffff"/>
              </a:solidFill>
              <a:effectLst/>
              <a:uFillTx/>
              <a:latin typeface="Arial"/>
            </a:endParaRPr>
          </a:p>
        </p:txBody>
      </p:sp>
      <p:sp>
        <p:nvSpPr>
          <p:cNvPr id="83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#23</a:t>
            </a:r>
            <a:endParaRPr b="0" lang="en-US" sz="4400" strike="noStrike" u="none">
              <a:solidFill>
                <a:srgbClr val="ffffff"/>
              </a:solidFill>
              <a:effectLst/>
              <a:uFillTx/>
              <a:latin typeface="Arial"/>
            </a:endParaRPr>
          </a:p>
        </p:txBody>
      </p:sp>
      <p:sp>
        <p:nvSpPr>
          <p:cNvPr id="83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17:12, Isaiah is declaring woe unto whom that make a noise like the roar of the seas?  </a:t>
            </a:r>
            <a:endParaRPr b="0" lang="en-US" sz="3200" strike="noStrike" u="none">
              <a:solidFill>
                <a:srgbClr val="ffffff"/>
              </a:solidFill>
              <a:effectLst/>
              <a:uFillTx/>
              <a:latin typeface="Arial"/>
            </a:endParaRPr>
          </a:p>
        </p:txBody>
      </p:sp>
      <p:sp>
        <p:nvSpPr>
          <p:cNvPr id="837" name="PlaceHolder 2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17:12, ¿quién hará ruido como el estruendo del mar? </a:t>
            </a:r>
            <a:endParaRPr b="0" lang="en-US" sz="3200" strike="noStrike" u="none">
              <a:solidFill>
                <a:srgbClr val="ffffff"/>
              </a:solidFill>
              <a:effectLst/>
              <a:uFillTx/>
              <a:latin typeface="Arial"/>
            </a:endParaRPr>
          </a:p>
        </p:txBody>
      </p:sp>
      <p:sp>
        <p:nvSpPr>
          <p:cNvPr id="838" name="PlaceHolder 2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17:12, Ésaïe déclare malheur à ceux qui font un bruit comme le rugissement des mers ?</a:t>
            </a:r>
            <a:endParaRPr b="0" lang="en-US" sz="3200" strike="noStrike" u="none">
              <a:solidFill>
                <a:srgbClr val="ffffff"/>
              </a:solidFill>
              <a:effectLst/>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40" name="TextBox 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41" name="TextBox 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42" name="TextBox 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43" name="TextBox 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44" name="TextBox 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45" name="TextBox 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46" name="TextBox 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47" name="TextBox 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48" name="TextBox 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49" name="TextBox 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50" name="TextBox 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51" name="TextBox 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52" name="TextBox 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53" name="TextBox 6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54" name="TextBox 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55" name="TextBox 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56" name="TextBox 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57" name="TextBox 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58" name="TextBox 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9" name="TextBox 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60" name="TextBox 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61" name="TextBox 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62" name="TextBox 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63" name="TextBox 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64" name="TextBox 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ה֗וֹי הֲמוֹן֙ עַמִּ֣ים רַבִּ֔ים</a:t>
            </a:r>
            <a:endParaRPr b="0" lang="en-US" sz="3200" strike="noStrike" u="none">
              <a:solidFill>
                <a:srgbClr val="ffffff"/>
              </a:solidFill>
              <a:effectLst/>
              <a:uFillTx/>
              <a:latin typeface="Arial"/>
            </a:endParaRPr>
          </a:p>
        </p:txBody>
      </p:sp>
      <p:sp>
        <p:nvSpPr>
          <p:cNvPr id="86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Oh! quelle rumeur de peuples nombreux!</a:t>
            </a:r>
            <a:endParaRPr b="0" lang="en-US" sz="3200" strike="noStrike" u="none">
              <a:solidFill>
                <a:srgbClr val="ffffff"/>
              </a:solidFill>
              <a:effectLst/>
              <a:uFillTx/>
              <a:latin typeface="Arial"/>
            </a:endParaRPr>
          </a:p>
        </p:txBody>
      </p:sp>
      <p:sp>
        <p:nvSpPr>
          <p:cNvPr id="86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¡Ay, esa multitud de pueblos </a:t>
            </a:r>
            <a:endParaRPr b="0" lang="en-US" sz="3200" strike="noStrike" u="none">
              <a:solidFill>
                <a:srgbClr val="ffffff"/>
              </a:solidFill>
              <a:effectLst/>
              <a:uFillTx/>
              <a:latin typeface="Arial"/>
            </a:endParaRPr>
          </a:p>
        </p:txBody>
      </p:sp>
      <p:sp>
        <p:nvSpPr>
          <p:cNvPr id="86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Woe to the multitude of many people  </a:t>
            </a:r>
            <a:endParaRPr b="0" lang="en-US" sz="3200" strike="noStrike" u="none">
              <a:solidFill>
                <a:srgbClr val="ffffff"/>
              </a:solidFill>
              <a:effectLst/>
              <a:uFillTx/>
              <a:latin typeface="Arial"/>
            </a:endParaRPr>
          </a:p>
        </p:txBody>
      </p:sp>
      <p:sp>
        <p:nvSpPr>
          <p:cNvPr id="86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בְּעֵ֥מֶק רְפָאִֽים׃</a:t>
            </a:r>
            <a:endParaRPr b="0" lang="en-US" sz="3200" strike="noStrike" u="none">
              <a:solidFill>
                <a:srgbClr val="ffffff"/>
              </a:solidFill>
              <a:effectLst/>
              <a:uFillTx/>
              <a:latin typeface="Arial"/>
            </a:endParaRPr>
          </a:p>
        </p:txBody>
      </p:sp>
      <p:sp>
        <p:nvSpPr>
          <p:cNvPr id="9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Dans la vallée de Rephaïm.</a:t>
            </a:r>
            <a:endParaRPr b="0" lang="en-US" sz="3200" strike="noStrike" u="none">
              <a:solidFill>
                <a:srgbClr val="ffffff"/>
              </a:solidFill>
              <a:effectLst/>
              <a:uFillTx/>
              <a:latin typeface="Arial"/>
            </a:endParaRPr>
          </a:p>
        </p:txBody>
      </p:sp>
      <p:sp>
        <p:nvSpPr>
          <p:cNvPr id="9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el valle de Refaim. </a:t>
            </a:r>
            <a:endParaRPr b="0" lang="en-US" sz="3200" strike="noStrike" u="none">
              <a:solidFill>
                <a:srgbClr val="ffffff"/>
              </a:solidFill>
              <a:effectLst/>
              <a:uFillTx/>
              <a:latin typeface="Arial"/>
            </a:endParaRPr>
          </a:p>
        </p:txBody>
      </p:sp>
      <p:sp>
        <p:nvSpPr>
          <p:cNvPr id="9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the Valley of Rephaim.  </a:t>
            </a:r>
            <a:endParaRPr b="0" lang="en-US" sz="3200" strike="noStrike" u="none">
              <a:solidFill>
                <a:srgbClr val="ffffff"/>
              </a:solidFill>
              <a:effectLst/>
              <a:uFillTx/>
              <a:latin typeface="Arial"/>
            </a:endParaRPr>
          </a:p>
        </p:txBody>
      </p:sp>
      <p:sp>
        <p:nvSpPr>
          <p:cNvPr id="9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158760" y="1799280"/>
            <a:ext cx="8811000" cy="249264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effectLst/>
                <a:uFillTx/>
                <a:latin typeface="Georgia"/>
                <a:ea typeface="DejaVu Sans"/>
              </a:rPr>
              <a:t>15 Minute Intermission</a:t>
            </a:r>
            <a:endParaRPr b="0" lang="en-US" sz="6000" strike="noStrike" u="none">
              <a:solidFill>
                <a:srgbClr val="ffffff"/>
              </a:solidFill>
              <a:effectLst/>
              <a:uFillTx/>
              <a:latin typeface="Arial"/>
            </a:endParaRPr>
          </a:p>
        </p:txBody>
      </p:sp>
      <p:sp>
        <p:nvSpPr>
          <p:cNvPr id="871" name="PlaceHolder 2"/>
          <p:cNvSpPr>
            <a:spLocks noGrp="1"/>
          </p:cNvSpPr>
          <p:nvPr>
            <p:ph type="subTitle"/>
          </p:nvPr>
        </p:nvSpPr>
        <p:spPr>
          <a:xfrm>
            <a:off x="158760" y="4614480"/>
            <a:ext cx="8811000" cy="174744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effectLst/>
                <a:uFillTx/>
                <a:latin typeface="Georgia"/>
                <a:ea typeface="DejaVu Sans"/>
              </a:rPr>
              <a:t>At the Conclusion of the Intermission Please be in Your Seats for the Last Half</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#24</a:t>
            </a:r>
            <a:endParaRPr b="0" lang="en-US" sz="4400" strike="noStrike" u="none">
              <a:solidFill>
                <a:srgbClr val="ffffff"/>
              </a:solidFill>
              <a:effectLst/>
              <a:uFillTx/>
              <a:latin typeface="Arial"/>
            </a:endParaRPr>
          </a:p>
        </p:txBody>
      </p:sp>
      <p:sp>
        <p:nvSpPr>
          <p:cNvPr id="87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17:13, what will God do about the nations who will rush like the rushing of many waters?  </a:t>
            </a:r>
            <a:endParaRPr b="0" lang="en-US" sz="3200" strike="noStrike" u="none">
              <a:solidFill>
                <a:srgbClr val="ffffff"/>
              </a:solidFill>
              <a:effectLst/>
              <a:uFillTx/>
              <a:latin typeface="Arial"/>
            </a:endParaRPr>
          </a:p>
        </p:txBody>
      </p:sp>
      <p:sp>
        <p:nvSpPr>
          <p:cNvPr id="874" name="PlaceHolder 2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17:13, ¿qué hará Dios con los pueblos que harán estrépito como el ruido de muchas aguas? </a:t>
            </a:r>
            <a:endParaRPr b="0" lang="en-US" sz="3200" strike="noStrike" u="none">
              <a:solidFill>
                <a:srgbClr val="ffffff"/>
              </a:solidFill>
              <a:effectLst/>
              <a:uFillTx/>
              <a:latin typeface="Arial"/>
            </a:endParaRPr>
          </a:p>
        </p:txBody>
      </p:sp>
      <p:sp>
        <p:nvSpPr>
          <p:cNvPr id="875" name="PlaceHolder 2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17:13, que fera Dieu au sujet des nations qui se précipiteront comme le déferlement de grandes eaux ?</a:t>
            </a:r>
            <a:endParaRPr b="0" lang="en-US" sz="3200" strike="noStrike" u="none">
              <a:solidFill>
                <a:srgbClr val="ffffff"/>
              </a:solidFill>
              <a:effectLst/>
              <a:uFillTx/>
              <a:latin typeface="Arial"/>
            </a:endParaRPr>
          </a:p>
        </p:txBody>
      </p:sp>
      <p:sp>
        <p:nvSpPr>
          <p:cNvPr id="876"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77" name="TextBox 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78" name="TextBox 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79" name="TextBox 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80" name="TextBox 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81" name="TextBox 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82" name="TextBox 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83" name="TextBox 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84" name="TextBox 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85" name="TextBox 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86" name="TextBox 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87" name="TextBox 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88" name="TextBox 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89" name="TextBox 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90" name="TextBox 6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91" name="TextBox 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92" name="TextBox 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93" name="TextBox 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94" name="TextBox 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95" name="TextBox 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96" name="TextBox 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97" name="TextBox 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98" name="TextBox 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99" name="TextBox 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00" name="TextBox 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01" name="TextBox 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901"/>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900"/>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9"/>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8"/>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7"/>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6"/>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5"/>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4"/>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3"/>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2"/>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91"/>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90"/>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9"/>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8"/>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7"/>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6"/>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5"/>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4"/>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3"/>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2"/>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81"/>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80"/>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9"/>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8"/>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וְגָ֥עַר בּ֖וֹ</a:t>
            </a:r>
            <a:endParaRPr b="0" lang="en-US" sz="3200" strike="noStrike" u="none">
              <a:solidFill>
                <a:srgbClr val="ffffff"/>
              </a:solidFill>
              <a:effectLst/>
              <a:uFillTx/>
              <a:latin typeface="Arial"/>
            </a:endParaRPr>
          </a:p>
        </p:txBody>
      </p:sp>
      <p:sp>
        <p:nvSpPr>
          <p:cNvPr id="90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les menace,</a:t>
            </a:r>
            <a:endParaRPr b="0" lang="en-US" sz="3200" strike="noStrike" u="none">
              <a:solidFill>
                <a:srgbClr val="ffffff"/>
              </a:solidFill>
              <a:effectLst/>
              <a:uFillTx/>
              <a:latin typeface="Arial"/>
            </a:endParaRPr>
          </a:p>
        </p:txBody>
      </p:sp>
      <p:sp>
        <p:nvSpPr>
          <p:cNvPr id="90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pero Dios los reprenderá, </a:t>
            </a:r>
            <a:endParaRPr b="0" lang="en-US" sz="3200" strike="noStrike" u="none">
              <a:solidFill>
                <a:srgbClr val="ffffff"/>
              </a:solidFill>
              <a:effectLst/>
              <a:uFillTx/>
              <a:latin typeface="Arial"/>
            </a:endParaRPr>
          </a:p>
        </p:txBody>
      </p:sp>
      <p:sp>
        <p:nvSpPr>
          <p:cNvPr id="90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But God will rebuke them  </a:t>
            </a:r>
            <a:endParaRPr b="0" lang="en-US" sz="3200" strike="noStrike" u="none">
              <a:solidFill>
                <a:srgbClr val="ffffff"/>
              </a:solidFill>
              <a:effectLst/>
              <a:uFillTx/>
              <a:latin typeface="Arial"/>
            </a:endParaRPr>
          </a:p>
        </p:txBody>
      </p:sp>
      <p:sp>
        <p:nvSpPr>
          <p:cNvPr id="90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#25</a:t>
            </a:r>
            <a:endParaRPr b="0" lang="en-US" sz="4400" strike="noStrike" u="none">
              <a:solidFill>
                <a:srgbClr val="ffffff"/>
              </a:solidFill>
              <a:effectLst/>
              <a:uFillTx/>
              <a:latin typeface="Arial"/>
            </a:endParaRPr>
          </a:p>
        </p:txBody>
      </p:sp>
      <p:sp>
        <p:nvSpPr>
          <p:cNvPr id="90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17:5, Isaiah compares the future punishment of Jacob as the harvester reaping heads of grain with his what?  </a:t>
            </a:r>
            <a:endParaRPr b="0" lang="en-US" sz="3200" strike="noStrike" u="none">
              <a:solidFill>
                <a:srgbClr val="ffffff"/>
              </a:solidFill>
              <a:effectLst/>
              <a:uFillTx/>
              <a:latin typeface="Arial"/>
            </a:endParaRPr>
          </a:p>
        </p:txBody>
      </p:sp>
      <p:sp>
        <p:nvSpPr>
          <p:cNvPr id="909" name="PlaceHolder 2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17:5, Isaías compara el castigo futuro de Jacob con el del segador que recoge espigas con su ¿qué? </a:t>
            </a:r>
            <a:endParaRPr b="0" lang="en-US" sz="3200" strike="noStrike" u="none">
              <a:solidFill>
                <a:srgbClr val="ffffff"/>
              </a:solidFill>
              <a:effectLst/>
              <a:uFillTx/>
              <a:latin typeface="Arial"/>
            </a:endParaRPr>
          </a:p>
        </p:txBody>
      </p:sp>
      <p:sp>
        <p:nvSpPr>
          <p:cNvPr id="910" name="PlaceHolder 2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17:5, Ésaïe compare la punition future de Jacob au moissonneur récoltant des épis de blé avec quoi ?</a:t>
            </a:r>
            <a:endParaRPr b="0" lang="en-US" sz="3200" strike="noStrike" u="none">
              <a:solidFill>
                <a:srgbClr val="ffffff"/>
              </a:solidFill>
              <a:effectLst/>
              <a:uFillTx/>
              <a:latin typeface="Arial"/>
            </a:endParaRPr>
          </a:p>
        </p:txBody>
      </p:sp>
      <p:sp>
        <p:nvSpPr>
          <p:cNvPr id="911"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12" name="TextBox 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13" name="TextBox 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14" name="TextBox 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15" name="TextBox 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16" name="TextBox 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17" name="TextBox 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18" name="TextBox 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19" name="TextBox 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20" name="TextBox 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21" name="TextBox 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22" name="TextBox 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23" name="TextBox 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24" name="TextBox 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25" name="TextBox 7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26" name="TextBox 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27" name="TextBox 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28" name="TextBox 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29" name="TextBox 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30" name="TextBox 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31" name="TextBox 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32" name="TextBox 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33" name="TextBox 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34" name="TextBox 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35" name="TextBox 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36" name="TextBox 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6"/>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5"/>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4"/>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3"/>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2"/>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31"/>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30"/>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9"/>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8"/>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7"/>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6"/>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5"/>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4"/>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3"/>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2"/>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21"/>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20"/>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9"/>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8"/>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7"/>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6"/>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5"/>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4"/>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3"/>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וּזְרֹע֖וֹ שִׁבֳּלִ֣ים יִקְצ֑וֹר</a:t>
            </a:r>
            <a:endParaRPr b="0" lang="en-US" sz="3200" strike="noStrike" u="none">
              <a:solidFill>
                <a:srgbClr val="ffffff"/>
              </a:solidFill>
              <a:effectLst/>
              <a:uFillTx/>
              <a:latin typeface="Arial"/>
            </a:endParaRPr>
          </a:p>
        </p:txBody>
      </p:sp>
      <p:sp>
        <p:nvSpPr>
          <p:cNvPr id="93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que son bras coupe les épis;</a:t>
            </a:r>
            <a:endParaRPr b="0" lang="en-US" sz="3200" strike="noStrike" u="none">
              <a:solidFill>
                <a:srgbClr val="ffffff"/>
              </a:solidFill>
              <a:effectLst/>
              <a:uFillTx/>
              <a:latin typeface="Arial"/>
            </a:endParaRPr>
          </a:p>
        </p:txBody>
      </p:sp>
      <p:sp>
        <p:nvSpPr>
          <p:cNvPr id="93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con su brazo siega las espigas; </a:t>
            </a:r>
            <a:endParaRPr b="0" lang="en-US" sz="3200" strike="noStrike" u="none">
              <a:solidFill>
                <a:srgbClr val="ffffff"/>
              </a:solidFill>
              <a:effectLst/>
              <a:uFillTx/>
              <a:latin typeface="Arial"/>
            </a:endParaRPr>
          </a:p>
        </p:txBody>
      </p:sp>
      <p:sp>
        <p:nvSpPr>
          <p:cNvPr id="94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reaps the heads with his arm;  </a:t>
            </a:r>
            <a:endParaRPr b="0" lang="en-US" sz="3200" strike="noStrike" u="none">
              <a:solidFill>
                <a:srgbClr val="ffffff"/>
              </a:solidFill>
              <a:effectLst/>
              <a:uFillTx/>
              <a:latin typeface="Arial"/>
            </a:endParaRPr>
          </a:p>
        </p:txBody>
      </p:sp>
      <p:sp>
        <p:nvSpPr>
          <p:cNvPr id="94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#26</a:t>
            </a:r>
            <a:endParaRPr b="0" lang="en-US" sz="4400" strike="noStrike" u="none">
              <a:solidFill>
                <a:srgbClr val="ffffff"/>
              </a:solidFill>
              <a:effectLst/>
              <a:uFillTx/>
              <a:latin typeface="Arial"/>
            </a:endParaRPr>
          </a:p>
        </p:txBody>
      </p:sp>
      <p:sp>
        <p:nvSpPr>
          <p:cNvPr id="94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17:4, At what time in the future will the glory of Jacob wane, and the fatness of his flesh grow lean?  </a:t>
            </a:r>
            <a:endParaRPr b="0" lang="en-US" sz="3200" strike="noStrike" u="none">
              <a:solidFill>
                <a:srgbClr val="ffffff"/>
              </a:solidFill>
              <a:effectLst/>
              <a:uFillTx/>
              <a:latin typeface="Arial"/>
            </a:endParaRPr>
          </a:p>
        </p:txBody>
      </p:sp>
      <p:sp>
        <p:nvSpPr>
          <p:cNvPr id="944" name="PlaceHolder 2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17:4, ¿En qué tiempo futuro menguará la gloria de Jacob, y se enflaquecerá la gordura de su carne? </a:t>
            </a:r>
            <a:endParaRPr b="0" lang="en-US" sz="3200" strike="noStrike" u="none">
              <a:solidFill>
                <a:srgbClr val="ffffff"/>
              </a:solidFill>
              <a:effectLst/>
              <a:uFillTx/>
              <a:latin typeface="Arial"/>
            </a:endParaRPr>
          </a:p>
        </p:txBody>
      </p:sp>
      <p:sp>
        <p:nvSpPr>
          <p:cNvPr id="945" name="PlaceHolder 2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17:4, Quand la gloire de Jacob diminuera-t-elle, et quand la graisse de sa chair diminuera-t-elle ?</a:t>
            </a:r>
            <a:endParaRPr b="0" lang="en-US" sz="3200" strike="noStrike" u="none">
              <a:solidFill>
                <a:srgbClr val="ffffff"/>
              </a:solidFill>
              <a:effectLst/>
              <a:uFillTx/>
              <a:latin typeface="Arial"/>
            </a:endParaRPr>
          </a:p>
        </p:txBody>
      </p:sp>
      <p:sp>
        <p:nvSpPr>
          <p:cNvPr id="946"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47" name="TextBox 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48" name="TextBox 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49" name="TextBox 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50" name="TextBox 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51" name="TextBox 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52" name="TextBox 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53" name="TextBox 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54" name="TextBox 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55" name="TextBox 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56" name="TextBox 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57" name="TextBox 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58" name="TextBox 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59" name="TextBox 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60" name="TextBox 7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61" name="TextBox 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62" name="TextBox 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63" name="TextBox 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64" name="TextBox 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65" name="TextBox 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66" name="TextBox 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67" name="TextBox 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68" name="TextBox 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69" name="TextBox 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70" name="TextBox 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71" name="TextBox 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71"/>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70"/>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9"/>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8"/>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7"/>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6"/>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5"/>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4"/>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3"/>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2"/>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61"/>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60"/>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9"/>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8"/>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7"/>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6"/>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5"/>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4"/>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3"/>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2"/>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51"/>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50"/>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9"/>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8"/>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בַּיּ֣וֹם הַה֔וּא</a:t>
            </a:r>
            <a:endParaRPr b="0" lang="en-US" sz="3200" strike="noStrike" u="none">
              <a:solidFill>
                <a:srgbClr val="ffffff"/>
              </a:solidFill>
              <a:effectLst/>
              <a:uFillTx/>
              <a:latin typeface="Arial"/>
            </a:endParaRPr>
          </a:p>
        </p:txBody>
      </p:sp>
      <p:sp>
        <p:nvSpPr>
          <p:cNvPr id="97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 ce jour,</a:t>
            </a:r>
            <a:endParaRPr b="0" lang="en-US" sz="3200" strike="noStrike" u="none">
              <a:solidFill>
                <a:srgbClr val="ffffff"/>
              </a:solidFill>
              <a:effectLst/>
              <a:uFillTx/>
              <a:latin typeface="Arial"/>
            </a:endParaRPr>
          </a:p>
        </p:txBody>
      </p:sp>
      <p:sp>
        <p:nvSpPr>
          <p:cNvPr id="97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aquel tiempo </a:t>
            </a:r>
            <a:endParaRPr b="0" lang="en-US" sz="3200" strike="noStrike" u="none">
              <a:solidFill>
                <a:srgbClr val="ffffff"/>
              </a:solidFill>
              <a:effectLst/>
              <a:uFillTx/>
              <a:latin typeface="Arial"/>
            </a:endParaRPr>
          </a:p>
        </p:txBody>
      </p:sp>
      <p:sp>
        <p:nvSpPr>
          <p:cNvPr id="97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that day it shall come to pass  </a:t>
            </a:r>
            <a:endParaRPr b="0" lang="en-US" sz="3200" strike="noStrike" u="none">
              <a:solidFill>
                <a:srgbClr val="ffffff"/>
              </a:solidFill>
              <a:effectLst/>
              <a:uFillTx/>
              <a:latin typeface="Arial"/>
            </a:endParaRPr>
          </a:p>
        </p:txBody>
      </p:sp>
      <p:sp>
        <p:nvSpPr>
          <p:cNvPr id="97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#27</a:t>
            </a:r>
            <a:endParaRPr b="0" lang="en-US" sz="4400" strike="noStrike" u="none">
              <a:solidFill>
                <a:srgbClr val="ffffff"/>
              </a:solidFill>
              <a:effectLst/>
              <a:uFillTx/>
              <a:latin typeface="Arial"/>
            </a:endParaRPr>
          </a:p>
        </p:txBody>
      </p:sp>
      <p:sp>
        <p:nvSpPr>
          <p:cNvPr id="97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17:6, Isaiah compares the coming punishment of Jacob like two or three olives that are left where?  </a:t>
            </a:r>
            <a:endParaRPr b="0" lang="en-US" sz="3200" strike="noStrike" u="none">
              <a:solidFill>
                <a:srgbClr val="ffffff"/>
              </a:solidFill>
              <a:effectLst/>
              <a:uFillTx/>
              <a:latin typeface="Arial"/>
            </a:endParaRPr>
          </a:p>
        </p:txBody>
      </p:sp>
      <p:sp>
        <p:nvSpPr>
          <p:cNvPr id="979" name="PlaceHolder 11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17:6, Isaías compara el castigo venidero de Jacob con dos o tres frutos que quedan ¿dónde? </a:t>
            </a:r>
            <a:endParaRPr b="0" lang="en-US" sz="3200" strike="noStrike" u="none">
              <a:solidFill>
                <a:srgbClr val="ffffff"/>
              </a:solidFill>
              <a:effectLst/>
              <a:uFillTx/>
              <a:latin typeface="Arial"/>
            </a:endParaRPr>
          </a:p>
        </p:txBody>
      </p:sp>
      <p:sp>
        <p:nvSpPr>
          <p:cNvPr id="980" name="PlaceHolder 11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17:6, Isaïe compare le châtiment à venir de Jacob à deux ou trois olives qui restent où ?</a:t>
            </a:r>
            <a:endParaRPr b="0" lang="en-US" sz="3200" strike="noStrike" u="none">
              <a:solidFill>
                <a:srgbClr val="ffffff"/>
              </a:solidFill>
              <a:effectLst/>
              <a:uFillTx/>
              <a:latin typeface="Arial"/>
            </a:endParaRPr>
          </a:p>
        </p:txBody>
      </p:sp>
      <p:sp>
        <p:nvSpPr>
          <p:cNvPr id="981"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82" name="TextBox 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83" name="TextBox 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84" name="TextBox 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85" name="TextBox 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86" name="TextBox 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87" name="TextBox 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88" name="TextBox 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89" name="TextBox 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90" name="TextBox 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91" name="TextBox 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92" name="TextBox 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93" name="TextBox 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94" name="TextBox 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95" name="TextBox 3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96" name="TextBox 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97" name="TextBox 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98" name="TextBox 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99" name="TextBox 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00" name="TextBox 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01" name="TextBox 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02" name="TextBox 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03" name="TextBox 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04" name="TextBox 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05" name="TextBox 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06" name="TextBox 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6"/>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5"/>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4"/>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3"/>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2"/>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1001"/>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1000"/>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9"/>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8"/>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7"/>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6"/>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5"/>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4"/>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3"/>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2"/>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91"/>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90"/>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9"/>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8"/>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7"/>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6"/>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5"/>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4"/>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3"/>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שְׁנַ֧יִם שְׁלֹשָׁ֛ה גַּרְגְּרִ֖ים בְּרֹ֣אשׁ אָמִ֑יר</a:t>
            </a:r>
            <a:endParaRPr b="0" lang="en-US" sz="3200" strike="noStrike" u="none">
              <a:solidFill>
                <a:srgbClr val="ffffff"/>
              </a:solidFill>
              <a:effectLst/>
              <a:uFillTx/>
              <a:latin typeface="Arial"/>
            </a:endParaRPr>
          </a:p>
        </p:txBody>
      </p:sp>
      <p:sp>
        <p:nvSpPr>
          <p:cNvPr id="100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Deux, trois olives, au haut de la cime,</a:t>
            </a:r>
            <a:endParaRPr b="0" lang="en-US" sz="3200" strike="noStrike" u="none">
              <a:solidFill>
                <a:srgbClr val="ffffff"/>
              </a:solidFill>
              <a:effectLst/>
              <a:uFillTx/>
              <a:latin typeface="Arial"/>
            </a:endParaRPr>
          </a:p>
        </p:txBody>
      </p:sp>
      <p:sp>
        <p:nvSpPr>
          <p:cNvPr id="100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dos o tres frutos en la punta de la rama, </a:t>
            </a:r>
            <a:endParaRPr b="0" lang="en-US" sz="3200" strike="noStrike" u="none">
              <a:solidFill>
                <a:srgbClr val="ffffff"/>
              </a:solidFill>
              <a:effectLst/>
              <a:uFillTx/>
              <a:latin typeface="Arial"/>
            </a:endParaRPr>
          </a:p>
        </p:txBody>
      </p:sp>
      <p:sp>
        <p:nvSpPr>
          <p:cNvPr id="101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Two or three olives at the top of the uppermost bough,  </a:t>
            </a:r>
            <a:endParaRPr b="0" lang="en-US" sz="3200" strike="noStrike" u="none">
              <a:solidFill>
                <a:srgbClr val="ffffff"/>
              </a:solidFill>
              <a:effectLst/>
              <a:uFillTx/>
              <a:latin typeface="Arial"/>
            </a:endParaRPr>
          </a:p>
        </p:txBody>
      </p:sp>
      <p:sp>
        <p:nvSpPr>
          <p:cNvPr id="101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#28</a:t>
            </a:r>
            <a:endParaRPr b="0" lang="en-US" sz="4400" strike="noStrike" u="none">
              <a:solidFill>
                <a:srgbClr val="ffffff"/>
              </a:solidFill>
              <a:effectLst/>
              <a:uFillTx/>
              <a:latin typeface="Arial"/>
            </a:endParaRPr>
          </a:p>
        </p:txBody>
      </p:sp>
      <p:sp>
        <p:nvSpPr>
          <p:cNvPr id="101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17:3, What was going to cease from Ephraim in the future?  </a:t>
            </a:r>
            <a:endParaRPr b="0" lang="en-US" sz="3200" strike="noStrike" u="none">
              <a:solidFill>
                <a:srgbClr val="ffffff"/>
              </a:solidFill>
              <a:effectLst/>
              <a:uFillTx/>
              <a:latin typeface="Arial"/>
            </a:endParaRPr>
          </a:p>
        </p:txBody>
      </p:sp>
      <p:sp>
        <p:nvSpPr>
          <p:cNvPr id="1014" name="PlaceHolder 11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17:3, ¿Qué iba a cesar de Efraín en el futuro? </a:t>
            </a:r>
            <a:endParaRPr b="0" lang="en-US" sz="3200" strike="noStrike" u="none">
              <a:solidFill>
                <a:srgbClr val="ffffff"/>
              </a:solidFill>
              <a:effectLst/>
              <a:uFillTx/>
              <a:latin typeface="Arial"/>
            </a:endParaRPr>
          </a:p>
        </p:txBody>
      </p:sp>
      <p:sp>
        <p:nvSpPr>
          <p:cNvPr id="1015" name="PlaceHolder 12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17:3, qu’est-ce qui allait cesser d’être à Éphraïm dans le futur ?</a:t>
            </a:r>
            <a:endParaRPr b="0" lang="en-US" sz="3200" strike="noStrike" u="none">
              <a:solidFill>
                <a:srgbClr val="ffffff"/>
              </a:solidFill>
              <a:effectLst/>
              <a:uFillTx/>
              <a:latin typeface="Arial"/>
            </a:endParaRPr>
          </a:p>
        </p:txBody>
      </p:sp>
      <p:sp>
        <p:nvSpPr>
          <p:cNvPr id="1016"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7" name="TextBox 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18" name="TextBox 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19" name="TextBox 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20" name="TextBox 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21" name="TextBox 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22" name="TextBox 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23" name="TextBox 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24" name="TextBox 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25" name="TextBox 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26" name="TextBox 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27" name="TextBox 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28" name="TextBox 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29" name="TextBox 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30" name="TextBox 3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31" name="TextBox 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32" name="TextBox 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33" name="TextBox 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34" name="TextBox 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35" name="TextBox 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36" name="TextBox 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37" name="TextBox 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38" name="TextBox 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39" name="TextBox 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40" name="TextBox 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41" name="TextBox 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41"/>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40"/>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9"/>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8"/>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7"/>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6"/>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5"/>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4"/>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3"/>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2"/>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31"/>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30"/>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9"/>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8"/>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7"/>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6"/>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5"/>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4"/>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3"/>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2"/>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21"/>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20"/>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9"/>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8"/>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a:t>
            </a:r>
            <a:endParaRPr b="0" lang="en-US" sz="4400" strike="noStrike" u="none">
              <a:solidFill>
                <a:srgbClr val="ffffff"/>
              </a:solidFill>
              <a:effectLst/>
              <a:uFillTx/>
              <a:latin typeface="Arial"/>
            </a:endParaRPr>
          </a:p>
        </p:txBody>
      </p:sp>
      <p:sp>
        <p:nvSpPr>
          <p:cNvPr id="10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17:3, What was going to cease from Damascus in the future?  </a:t>
            </a:r>
            <a:endParaRPr b="0" lang="en-US" sz="3200" strike="noStrike" u="none">
              <a:solidFill>
                <a:srgbClr val="ffffff"/>
              </a:solidFill>
              <a:effectLst/>
              <a:uFillTx/>
              <a:latin typeface="Arial"/>
            </a:endParaRPr>
          </a:p>
        </p:txBody>
      </p:sp>
      <p:sp>
        <p:nvSpPr>
          <p:cNvPr id="102" name="PlaceHolder 1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17:3, ¿Qué iba a cesar en Damasco en el futuro? </a:t>
            </a:r>
            <a:endParaRPr b="0" lang="en-US" sz="3200" strike="noStrike" u="none">
              <a:solidFill>
                <a:srgbClr val="ffffff"/>
              </a:solidFill>
              <a:effectLst/>
              <a:uFillTx/>
              <a:latin typeface="Arial"/>
            </a:endParaRPr>
          </a:p>
        </p:txBody>
      </p:sp>
      <p:sp>
        <p:nvSpPr>
          <p:cNvPr id="103" name="PlaceHolder 1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17:3, qu’est-ce qui allait cesser à Damas dans le futur ?</a:t>
            </a:r>
            <a:endParaRPr b="0" lang="en-US" sz="3200" strike="noStrike" u="none">
              <a:solidFill>
                <a:srgbClr val="ffffff"/>
              </a:solidFill>
              <a:effectLst/>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5" name="TextBox 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6" name="TextBox 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7" name="TextBox 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8" name="TextBox 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9" name="TextBox 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0" name="TextBox 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1" name="TextBox 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2" name="TextBox 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3" name="TextBox 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4" name="TextBox 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5" name="TextBox 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6" name="TextBox 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7" name="TextBox 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8" name="TextBox 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9" name="TextBox 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0" name="TextBox 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1" name="TextBox 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2" name="TextBox 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3" name="TextBox 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4" name="TextBox 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5" name="TextBox 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6" name="TextBox 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7" name="TextBox 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8" name="TextBox 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9" name="TextBox 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וְנִשְׁבַּ֤ת מִבְצָר֙ מֵֽאֶפְרַ֔יִם</a:t>
            </a:r>
            <a:endParaRPr b="0" lang="en-US" sz="3200" strike="noStrike" u="none">
              <a:solidFill>
                <a:srgbClr val="ffffff"/>
              </a:solidFill>
              <a:effectLst/>
              <a:uFillTx/>
              <a:latin typeface="Arial"/>
            </a:endParaRPr>
          </a:p>
        </p:txBody>
      </p:sp>
      <p:sp>
        <p:nvSpPr>
          <p:cNvPr id="104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C'en est fait de la forteresse d'Éphraïm,</a:t>
            </a:r>
            <a:endParaRPr b="0" lang="en-US" sz="3200" strike="noStrike" u="none">
              <a:solidFill>
                <a:srgbClr val="ffffff"/>
              </a:solidFill>
              <a:effectLst/>
              <a:uFillTx/>
              <a:latin typeface="Arial"/>
            </a:endParaRPr>
          </a:p>
        </p:txBody>
      </p:sp>
      <p:sp>
        <p:nvSpPr>
          <p:cNvPr id="104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Cesará la fortificación de Efraín </a:t>
            </a:r>
            <a:endParaRPr b="0" lang="en-US" sz="3200" strike="noStrike" u="none">
              <a:solidFill>
                <a:srgbClr val="ffffff"/>
              </a:solidFill>
              <a:effectLst/>
              <a:uFillTx/>
              <a:latin typeface="Arial"/>
            </a:endParaRPr>
          </a:p>
        </p:txBody>
      </p:sp>
      <p:sp>
        <p:nvSpPr>
          <p:cNvPr id="104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fortress also will cease from Ephraim,  </a:t>
            </a:r>
            <a:endParaRPr b="0" lang="en-US" sz="3200" strike="noStrike" u="none">
              <a:solidFill>
                <a:srgbClr val="ffffff"/>
              </a:solidFill>
              <a:effectLst/>
              <a:uFillTx/>
              <a:latin typeface="Arial"/>
            </a:endParaRPr>
          </a:p>
        </p:txBody>
      </p:sp>
      <p:sp>
        <p:nvSpPr>
          <p:cNvPr id="104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#29</a:t>
            </a:r>
            <a:endParaRPr b="0" lang="en-US" sz="4400" strike="noStrike" u="none">
              <a:solidFill>
                <a:srgbClr val="ffffff"/>
              </a:solidFill>
              <a:effectLst/>
              <a:uFillTx/>
              <a:latin typeface="Arial"/>
            </a:endParaRPr>
          </a:p>
        </p:txBody>
      </p:sp>
      <p:sp>
        <p:nvSpPr>
          <p:cNvPr id="104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17:6, Isaiah compares the coming punishment of Jacob with how many olives would be left at the top of the uppermost bough?  </a:t>
            </a:r>
            <a:endParaRPr b="0" lang="en-US" sz="3200" strike="noStrike" u="none">
              <a:solidFill>
                <a:srgbClr val="ffffff"/>
              </a:solidFill>
              <a:effectLst/>
              <a:uFillTx/>
              <a:latin typeface="Arial"/>
            </a:endParaRPr>
          </a:p>
        </p:txBody>
      </p:sp>
      <p:sp>
        <p:nvSpPr>
          <p:cNvPr id="1049" name="PlaceHolder 12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17:6, ¿con cuántos frutos en la punta de la rama se compara el castigo venidero de Jacob? </a:t>
            </a:r>
            <a:endParaRPr b="0" lang="en-US" sz="3200" strike="noStrike" u="none">
              <a:solidFill>
                <a:srgbClr val="ffffff"/>
              </a:solidFill>
              <a:effectLst/>
              <a:uFillTx/>
              <a:latin typeface="Arial"/>
            </a:endParaRPr>
          </a:p>
        </p:txBody>
      </p:sp>
      <p:sp>
        <p:nvSpPr>
          <p:cNvPr id="1050" name="PlaceHolder 12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17:6, Isaïe compare la punition à venir de Jacob au nombre d’oliviers qui resteraient au sommet de la branche la plus haute ?</a:t>
            </a:r>
            <a:endParaRPr b="0" lang="en-US" sz="3200" strike="noStrike" u="none">
              <a:solidFill>
                <a:srgbClr val="ffffff"/>
              </a:solidFill>
              <a:effectLst/>
              <a:uFillTx/>
              <a:latin typeface="Arial"/>
            </a:endParaRPr>
          </a:p>
        </p:txBody>
      </p:sp>
      <p:sp>
        <p:nvSpPr>
          <p:cNvPr id="1051"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52" name="TextBox 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53" name="TextBox 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54" name="TextBox 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55" name="TextBox 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6" name="TextBox 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57" name="TextBox 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58" name="TextBox 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59" name="TextBox 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60" name="TextBox 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61" name="TextBox 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62" name="TextBox 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63" name="TextBox 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64" name="TextBox 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65" name="TextBox 4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66" name="TextBox 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67" name="TextBox 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68" name="TextBox 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69" name="TextBox 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70" name="TextBox 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71" name="TextBox 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72" name="TextBox 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73" name="TextBox 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74" name="TextBox 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75" name="TextBox 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76" name="TextBox 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6"/>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5"/>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4"/>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3"/>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2"/>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71"/>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70"/>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9"/>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8"/>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7"/>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6"/>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5"/>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4"/>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3"/>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2"/>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61"/>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60"/>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9"/>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8"/>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7"/>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6"/>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5"/>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4"/>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3"/>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שְׁנַ֧יִם שְׁלֹשָׁ֛ה גַּרְגְּרִ֖ים בְּרֹ֣אשׁ אָמִ֑יר</a:t>
            </a:r>
            <a:endParaRPr b="0" lang="en-US" sz="3200" strike="noStrike" u="none">
              <a:solidFill>
                <a:srgbClr val="ffffff"/>
              </a:solidFill>
              <a:effectLst/>
              <a:uFillTx/>
              <a:latin typeface="Arial"/>
            </a:endParaRPr>
          </a:p>
        </p:txBody>
      </p:sp>
      <p:sp>
        <p:nvSpPr>
          <p:cNvPr id="107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Deux, trois olives, au haut de la cime,</a:t>
            </a:r>
            <a:endParaRPr b="0" lang="en-US" sz="3200" strike="noStrike" u="none">
              <a:solidFill>
                <a:srgbClr val="ffffff"/>
              </a:solidFill>
              <a:effectLst/>
              <a:uFillTx/>
              <a:latin typeface="Arial"/>
            </a:endParaRPr>
          </a:p>
        </p:txBody>
      </p:sp>
      <p:sp>
        <p:nvSpPr>
          <p:cNvPr id="107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dos o tres frutos en la punta de la rama, </a:t>
            </a:r>
            <a:endParaRPr b="0" lang="en-US" sz="3200" strike="noStrike" u="none">
              <a:solidFill>
                <a:srgbClr val="ffffff"/>
              </a:solidFill>
              <a:effectLst/>
              <a:uFillTx/>
              <a:latin typeface="Arial"/>
            </a:endParaRPr>
          </a:p>
        </p:txBody>
      </p:sp>
      <p:sp>
        <p:nvSpPr>
          <p:cNvPr id="108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Two or three olives at the top of the uppermost bough,  </a:t>
            </a:r>
            <a:endParaRPr b="0" lang="en-US" sz="3200" strike="noStrike" u="none">
              <a:solidFill>
                <a:srgbClr val="ffffff"/>
              </a:solidFill>
              <a:effectLst/>
              <a:uFillTx/>
              <a:latin typeface="Arial"/>
            </a:endParaRPr>
          </a:p>
        </p:txBody>
      </p:sp>
      <p:sp>
        <p:nvSpPr>
          <p:cNvPr id="108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#30</a:t>
            </a:r>
            <a:endParaRPr b="0" lang="en-US" sz="4400" strike="noStrike" u="none">
              <a:solidFill>
                <a:srgbClr val="ffffff"/>
              </a:solidFill>
              <a:effectLst/>
              <a:uFillTx/>
              <a:latin typeface="Arial"/>
            </a:endParaRPr>
          </a:p>
        </p:txBody>
      </p:sp>
      <p:sp>
        <p:nvSpPr>
          <p:cNvPr id="108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17:7, After the punishment of Jacob, a man's eyes will have respect for whom?  </a:t>
            </a:r>
            <a:endParaRPr b="0" lang="en-US" sz="3200" strike="noStrike" u="none">
              <a:solidFill>
                <a:srgbClr val="ffffff"/>
              </a:solidFill>
              <a:effectLst/>
              <a:uFillTx/>
              <a:latin typeface="Arial"/>
            </a:endParaRPr>
          </a:p>
        </p:txBody>
      </p:sp>
      <p:sp>
        <p:nvSpPr>
          <p:cNvPr id="1084" name="PlaceHolder 79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17:7, después del castigo de Jacob, ¿a quién contemplarán los ojos del hombre? </a:t>
            </a:r>
            <a:endParaRPr b="0" lang="en-US" sz="3200" strike="noStrike" u="none">
              <a:solidFill>
                <a:srgbClr val="ffffff"/>
              </a:solidFill>
              <a:effectLst/>
              <a:uFillTx/>
              <a:latin typeface="Arial"/>
            </a:endParaRPr>
          </a:p>
        </p:txBody>
      </p:sp>
      <p:sp>
        <p:nvSpPr>
          <p:cNvPr id="1085" name="PlaceHolder 79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17:7, Après le châtiment de Jacob, les yeux de l'homme auront du respect pour qui ?</a:t>
            </a:r>
            <a:endParaRPr b="0" lang="en-US" sz="3200" strike="noStrike" u="none">
              <a:solidFill>
                <a:srgbClr val="ffffff"/>
              </a:solidFill>
              <a:effectLst/>
              <a:uFillTx/>
              <a:latin typeface="Arial"/>
            </a:endParaRPr>
          </a:p>
        </p:txBody>
      </p:sp>
      <p:sp>
        <p:nvSpPr>
          <p:cNvPr id="1086"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87" name="TextBox 2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88" name="TextBox 2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89" name="TextBox 2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90" name="TextBox 2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91" name="TextBox 2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92" name="TextBox 2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93" name="TextBox 2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94" name="TextBox 2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95" name="TextBox 2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96" name="TextBox 2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97" name="TextBox 2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98" name="TextBox 2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99" name="TextBox 2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00" name="TextBox 2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01" name="TextBox 2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02" name="TextBox 2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03" name="TextBox 2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04" name="TextBox 2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05" name="TextBox 2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06" name="TextBox 2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07" name="TextBox 2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08" name="TextBox 2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09" name="TextBox 2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10" name="TextBox 2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11" name="TextBox 2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11"/>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10"/>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9"/>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8"/>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7"/>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6"/>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5"/>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4"/>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3"/>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2"/>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101"/>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100"/>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9"/>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8"/>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7"/>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6"/>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5"/>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4"/>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3"/>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2"/>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91"/>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90"/>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9"/>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8"/>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וְעֵינָ֕יו אֶל־קְד֥וֹשׁ יִשְׂרָאֵ֖ל תִּרְאֶֽינָה׃</a:t>
            </a:r>
            <a:endParaRPr b="0" lang="en-US" sz="3200" strike="noStrike" u="none">
              <a:solidFill>
                <a:srgbClr val="ffffff"/>
              </a:solidFill>
              <a:effectLst/>
              <a:uFillTx/>
              <a:latin typeface="Arial"/>
            </a:endParaRPr>
          </a:p>
        </p:txBody>
      </p:sp>
      <p:sp>
        <p:nvSpPr>
          <p:cNvPr id="111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ses yeux se tourneront vers le Saint d'Israël;</a:t>
            </a:r>
            <a:endParaRPr b="0" lang="en-US" sz="3200" strike="noStrike" u="none">
              <a:solidFill>
                <a:srgbClr val="ffffff"/>
              </a:solidFill>
              <a:effectLst/>
              <a:uFillTx/>
              <a:latin typeface="Arial"/>
            </a:endParaRPr>
          </a:p>
        </p:txBody>
      </p:sp>
      <p:sp>
        <p:nvSpPr>
          <p:cNvPr id="111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sus ojos contemplarán al Santo de Israel. </a:t>
            </a:r>
            <a:endParaRPr b="0" lang="en-US" sz="3200" strike="noStrike" u="none">
              <a:solidFill>
                <a:srgbClr val="ffffff"/>
              </a:solidFill>
              <a:effectLst/>
              <a:uFillTx/>
              <a:latin typeface="Arial"/>
            </a:endParaRPr>
          </a:p>
        </p:txBody>
      </p:sp>
      <p:sp>
        <p:nvSpPr>
          <p:cNvPr id="111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his eyes will have respect for the Holy One of Israel.  </a:t>
            </a:r>
            <a:endParaRPr b="0" lang="en-US" sz="3200" strike="noStrike" u="none">
              <a:solidFill>
                <a:srgbClr val="ffffff"/>
              </a:solidFill>
              <a:effectLst/>
              <a:uFillTx/>
              <a:latin typeface="Arial"/>
            </a:endParaRPr>
          </a:p>
        </p:txBody>
      </p:sp>
      <p:sp>
        <p:nvSpPr>
          <p:cNvPr id="111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#31</a:t>
            </a:r>
            <a:endParaRPr b="0" lang="en-US" sz="4400" strike="noStrike" u="none">
              <a:solidFill>
                <a:srgbClr val="ffffff"/>
              </a:solidFill>
              <a:effectLst/>
              <a:uFillTx/>
              <a:latin typeface="Arial"/>
            </a:endParaRPr>
          </a:p>
        </p:txBody>
      </p:sp>
      <p:sp>
        <p:nvSpPr>
          <p:cNvPr id="111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17:11, Isaiah describes the coming day of harvest as a day of what two things? (2 points)  </a:t>
            </a:r>
            <a:endParaRPr b="0" lang="en-US" sz="3200" strike="noStrike" u="none">
              <a:solidFill>
                <a:srgbClr val="ffffff"/>
              </a:solidFill>
              <a:effectLst/>
              <a:uFillTx/>
              <a:latin typeface="Arial"/>
            </a:endParaRPr>
          </a:p>
        </p:txBody>
      </p:sp>
      <p:sp>
        <p:nvSpPr>
          <p:cNvPr id="1119" name="PlaceHolder 2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17:11, Isaías describe el próximo día de la cosecha como un día de ¿qué dos cosas? (2 puntos) </a:t>
            </a:r>
            <a:endParaRPr b="0" lang="en-US" sz="3200" strike="noStrike" u="none">
              <a:solidFill>
                <a:srgbClr val="ffffff"/>
              </a:solidFill>
              <a:effectLst/>
              <a:uFillTx/>
              <a:latin typeface="Arial"/>
            </a:endParaRPr>
          </a:p>
        </p:txBody>
      </p:sp>
      <p:sp>
        <p:nvSpPr>
          <p:cNvPr id="1120" name="PlaceHolder 2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17:11, Ésaïe décrit le jour de la moisson à venir comme un jour de quelles deux choses ? (2 points)</a:t>
            </a:r>
            <a:endParaRPr b="0" lang="en-US" sz="3200" strike="noStrike" u="none">
              <a:solidFill>
                <a:srgbClr val="ffffff"/>
              </a:solidFill>
              <a:effectLst/>
              <a:uFillTx/>
              <a:latin typeface="Arial"/>
            </a:endParaRPr>
          </a:p>
        </p:txBody>
      </p:sp>
      <p:sp>
        <p:nvSpPr>
          <p:cNvPr id="1121"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22" name="TextBox 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23" name="TextBox 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24" name="TextBox 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25" name="TextBox 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26" name="TextBox 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27" name="TextBox 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28" name="TextBox 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29" name="TextBox 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30" name="TextBox 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31" name="TextBox 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32" name="TextBox 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33" name="TextBox 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34" name="TextBox 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35" name="TextBox 7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36" name="TextBox 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37" name="TextBox 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38" name="TextBox 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39" name="TextBox 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40" name="TextBox 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41" name="TextBox 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42" name="TextBox 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43" name="TextBox 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44" name="TextBox 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45" name="TextBox 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46" name="TextBox 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6"/>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5"/>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4"/>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3"/>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2"/>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41"/>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40"/>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9"/>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8"/>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7"/>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6"/>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5"/>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4"/>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3"/>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2"/>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31"/>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30"/>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9"/>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8"/>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7"/>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6"/>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5"/>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4"/>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3"/>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בְּי֥וֹם נַחֲלָ֖ה וּכְאֵ֥ב אָנֽוּשׁ׃ ס</a:t>
            </a:r>
            <a:endParaRPr b="0" lang="en-US" sz="3200" strike="noStrike" u="none">
              <a:solidFill>
                <a:srgbClr val="ffffff"/>
              </a:solidFill>
              <a:effectLst/>
              <a:uFillTx/>
              <a:latin typeface="Arial"/>
            </a:endParaRPr>
          </a:p>
        </p:txBody>
      </p:sp>
      <p:sp>
        <p:nvSpPr>
          <p:cNvPr id="114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au moment de la jouissance: Et la douleur est sans remède.</a:t>
            </a:r>
            <a:endParaRPr b="0" lang="en-US" sz="3200" strike="noStrike" u="none">
              <a:solidFill>
                <a:srgbClr val="ffffff"/>
              </a:solidFill>
              <a:effectLst/>
              <a:uFillTx/>
              <a:latin typeface="Arial"/>
            </a:endParaRPr>
          </a:p>
        </p:txBody>
      </p:sp>
      <p:sp>
        <p:nvSpPr>
          <p:cNvPr id="114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el día de la angustia y del dolor desesperado. </a:t>
            </a:r>
            <a:endParaRPr b="0" lang="en-US" sz="3200" strike="noStrike" u="none">
              <a:solidFill>
                <a:srgbClr val="ffffff"/>
              </a:solidFill>
              <a:effectLst/>
              <a:uFillTx/>
              <a:latin typeface="Arial"/>
            </a:endParaRPr>
          </a:p>
        </p:txBody>
      </p:sp>
      <p:sp>
        <p:nvSpPr>
          <p:cNvPr id="115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the day of grief and desperate sorrow.  </a:t>
            </a:r>
            <a:endParaRPr b="0" lang="en-US" sz="3200" strike="noStrike" u="none">
              <a:solidFill>
                <a:srgbClr val="ffffff"/>
              </a:solidFill>
              <a:effectLst/>
              <a:uFillTx/>
              <a:latin typeface="Arial"/>
            </a:endParaRPr>
          </a:p>
        </p:txBody>
      </p:sp>
      <p:sp>
        <p:nvSpPr>
          <p:cNvPr id="115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#32</a:t>
            </a:r>
            <a:endParaRPr b="0" lang="en-US" sz="4400" strike="noStrike" u="none">
              <a:solidFill>
                <a:srgbClr val="ffffff"/>
              </a:solidFill>
              <a:effectLst/>
              <a:uFillTx/>
              <a:latin typeface="Arial"/>
            </a:endParaRPr>
          </a:p>
        </p:txBody>
      </p:sp>
      <p:sp>
        <p:nvSpPr>
          <p:cNvPr id="115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17:1, What was Damascus going to be like in the future?  </a:t>
            </a:r>
            <a:endParaRPr b="0" lang="en-US" sz="3200" strike="noStrike" u="none">
              <a:solidFill>
                <a:srgbClr val="ffffff"/>
              </a:solidFill>
              <a:effectLst/>
              <a:uFillTx/>
              <a:latin typeface="Arial"/>
            </a:endParaRPr>
          </a:p>
        </p:txBody>
      </p:sp>
      <p:sp>
        <p:nvSpPr>
          <p:cNvPr id="1154" name="PlaceHolder 2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17:1, ¿Cómo sería Damasco en el futuro? </a:t>
            </a:r>
            <a:endParaRPr b="0" lang="en-US" sz="3200" strike="noStrike" u="none">
              <a:solidFill>
                <a:srgbClr val="ffffff"/>
              </a:solidFill>
              <a:effectLst/>
              <a:uFillTx/>
              <a:latin typeface="Arial"/>
            </a:endParaRPr>
          </a:p>
        </p:txBody>
      </p:sp>
      <p:sp>
        <p:nvSpPr>
          <p:cNvPr id="1155" name="PlaceHolder 2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17:1, à quoi ressemblerait Damas dans le futur ?</a:t>
            </a:r>
            <a:endParaRPr b="0" lang="en-US" sz="3200" strike="noStrike" u="none">
              <a:solidFill>
                <a:srgbClr val="ffffff"/>
              </a:solidFill>
              <a:effectLst/>
              <a:uFillTx/>
              <a:latin typeface="Arial"/>
            </a:endParaRPr>
          </a:p>
        </p:txBody>
      </p:sp>
      <p:sp>
        <p:nvSpPr>
          <p:cNvPr id="1156"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57" name="TextBox 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58" name="TextBox 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59" name="TextBox 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60" name="TextBox 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61" name="TextBox 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62" name="TextBox 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63" name="TextBox 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64" name="TextBox 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65" name="TextBox 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66" name="TextBox 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67" name="TextBox 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68" name="TextBox 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69" name="TextBox 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70" name="TextBox 7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71" name="TextBox 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72" name="TextBox 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73" name="TextBox 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74" name="TextBox 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75" name="TextBox 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76" name="TextBox 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77" name="TextBox 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78" name="TextBox 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79" name="TextBox 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80" name="TextBox 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81" name="TextBox 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81"/>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80"/>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9"/>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8"/>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7"/>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6"/>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5"/>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4"/>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3"/>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2"/>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71"/>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70"/>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9"/>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8"/>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7"/>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6"/>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5"/>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4"/>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3"/>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2"/>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61"/>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60"/>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9"/>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8"/>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וְהָיְתָ֖ה מְעִ֥י מַפָּלָֽה׃</a:t>
            </a:r>
            <a:endParaRPr b="0" lang="en-US" sz="3200" strike="noStrike" u="none">
              <a:solidFill>
                <a:srgbClr val="ffffff"/>
              </a:solidFill>
              <a:effectLst/>
              <a:uFillTx/>
              <a:latin typeface="Arial"/>
            </a:endParaRPr>
          </a:p>
        </p:txBody>
      </p:sp>
      <p:sp>
        <p:nvSpPr>
          <p:cNvPr id="118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Elle ne sera qu'un monceau de ruines.</a:t>
            </a:r>
            <a:endParaRPr b="0" lang="en-US" sz="3200" strike="noStrike" u="none">
              <a:solidFill>
                <a:srgbClr val="ffffff"/>
              </a:solidFill>
              <a:effectLst/>
              <a:uFillTx/>
              <a:latin typeface="Arial"/>
            </a:endParaRPr>
          </a:p>
        </p:txBody>
      </p:sp>
      <p:sp>
        <p:nvSpPr>
          <p:cNvPr id="118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será montón de ruinas. </a:t>
            </a:r>
            <a:endParaRPr b="0" lang="en-US" sz="3200" strike="noStrike" u="none">
              <a:solidFill>
                <a:srgbClr val="ffffff"/>
              </a:solidFill>
              <a:effectLst/>
              <a:uFillTx/>
              <a:latin typeface="Arial"/>
            </a:endParaRPr>
          </a:p>
        </p:txBody>
      </p:sp>
      <p:sp>
        <p:nvSpPr>
          <p:cNvPr id="118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it will be a ruinous heap.  </a:t>
            </a:r>
            <a:endParaRPr b="0" lang="en-US" sz="3200" strike="noStrike" u="none">
              <a:solidFill>
                <a:srgbClr val="ffffff"/>
              </a:solidFill>
              <a:effectLst/>
              <a:uFillTx/>
              <a:latin typeface="Arial"/>
            </a:endParaRPr>
          </a:p>
        </p:txBody>
      </p:sp>
      <p:sp>
        <p:nvSpPr>
          <p:cNvPr id="118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#33</a:t>
            </a:r>
            <a:endParaRPr b="0" lang="en-US" sz="4400" strike="noStrike" u="none">
              <a:solidFill>
                <a:srgbClr val="ffffff"/>
              </a:solidFill>
              <a:effectLst/>
              <a:uFillTx/>
              <a:latin typeface="Arial"/>
            </a:endParaRPr>
          </a:p>
        </p:txBody>
      </p:sp>
      <p:sp>
        <p:nvSpPr>
          <p:cNvPr id="118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17:3, The fortress was going to cease from which tribe?  </a:t>
            </a:r>
            <a:endParaRPr b="0" lang="en-US" sz="3200" strike="noStrike" u="none">
              <a:solidFill>
                <a:srgbClr val="ffffff"/>
              </a:solidFill>
              <a:effectLst/>
              <a:uFillTx/>
              <a:latin typeface="Arial"/>
            </a:endParaRPr>
          </a:p>
        </p:txBody>
      </p:sp>
      <p:sp>
        <p:nvSpPr>
          <p:cNvPr id="1189" name="PlaceHolder 2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17:3, ¿de qué tribu iba a cesar la fortificación? </a:t>
            </a:r>
            <a:endParaRPr b="0" lang="en-US" sz="3200" strike="noStrike" u="none">
              <a:solidFill>
                <a:srgbClr val="ffffff"/>
              </a:solidFill>
              <a:effectLst/>
              <a:uFillTx/>
              <a:latin typeface="Arial"/>
            </a:endParaRPr>
          </a:p>
        </p:txBody>
      </p:sp>
      <p:sp>
        <p:nvSpPr>
          <p:cNvPr id="1190" name="PlaceHolder 2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17:3, la forteresse allait cesser à partir de quelle tribu ?</a:t>
            </a:r>
            <a:endParaRPr b="0" lang="en-US" sz="3200" strike="noStrike" u="none">
              <a:solidFill>
                <a:srgbClr val="ffffff"/>
              </a:solidFill>
              <a:effectLst/>
              <a:uFillTx/>
              <a:latin typeface="Arial"/>
            </a:endParaRPr>
          </a:p>
        </p:txBody>
      </p:sp>
      <p:sp>
        <p:nvSpPr>
          <p:cNvPr id="1191"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92" name="TextBox 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93" name="TextBox 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94" name="TextBox 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95" name="TextBox 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96" name="TextBox 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97" name="TextBox 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98" name="TextBox 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99" name="TextBox 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00" name="TextBox 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01" name="TextBox 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02" name="TextBox 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03" name="TextBox 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04" name="TextBox 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05" name="TextBox 8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06" name="TextBox 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07" name="TextBox 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08" name="TextBox 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09" name="TextBox 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10" name="TextBox 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11" name="TextBox 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12" name="TextBox 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13" name="TextBox 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14" name="TextBox 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15" name="TextBox 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16" name="TextBox 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6"/>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5"/>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4"/>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3"/>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2"/>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11"/>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10"/>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9"/>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8"/>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7"/>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6"/>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5"/>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4"/>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3"/>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2"/>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201"/>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200"/>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9"/>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8"/>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7"/>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6"/>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5"/>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4"/>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3"/>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וּמַמְלָכָ֥ה מִדַּמֶּ֖שֶׂק</a:t>
            </a:r>
            <a:endParaRPr b="0" lang="en-US" sz="3200" strike="noStrike" u="none">
              <a:solidFill>
                <a:srgbClr val="ffffff"/>
              </a:solidFill>
              <a:effectLst/>
              <a:uFillTx/>
              <a:latin typeface="Arial"/>
            </a:endParaRPr>
          </a:p>
        </p:txBody>
      </p:sp>
      <p:sp>
        <p:nvSpPr>
          <p:cNvPr id="13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du royaume de Damas,</a:t>
            </a:r>
            <a:endParaRPr b="0" lang="en-US" sz="3200" strike="noStrike" u="none">
              <a:solidFill>
                <a:srgbClr val="ffffff"/>
              </a:solidFill>
              <a:effectLst/>
              <a:uFillTx/>
              <a:latin typeface="Arial"/>
            </a:endParaRPr>
          </a:p>
        </p:txBody>
      </p:sp>
      <p:sp>
        <p:nvSpPr>
          <p:cNvPr id="13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el reino de Damasco; </a:t>
            </a:r>
            <a:endParaRPr b="0" lang="en-US" sz="3200" strike="noStrike" u="none">
              <a:solidFill>
                <a:srgbClr val="ffffff"/>
              </a:solidFill>
              <a:effectLst/>
              <a:uFillTx/>
              <a:latin typeface="Arial"/>
            </a:endParaRPr>
          </a:p>
        </p:txBody>
      </p:sp>
      <p:sp>
        <p:nvSpPr>
          <p:cNvPr id="13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kingdom from Damascus,  </a:t>
            </a:r>
            <a:endParaRPr b="0" lang="en-US" sz="3200" strike="noStrike" u="none">
              <a:solidFill>
                <a:srgbClr val="ffffff"/>
              </a:solidFill>
              <a:effectLst/>
              <a:uFillTx/>
              <a:latin typeface="Arial"/>
            </a:endParaRPr>
          </a:p>
        </p:txBody>
      </p:sp>
      <p:sp>
        <p:nvSpPr>
          <p:cNvPr id="13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וְנִשְׁבַּ֤ת מִבְצָר֙ מֵֽאֶפְרַ֔יִם</a:t>
            </a:r>
            <a:endParaRPr b="0" lang="en-US" sz="3200" strike="noStrike" u="none">
              <a:solidFill>
                <a:srgbClr val="ffffff"/>
              </a:solidFill>
              <a:effectLst/>
              <a:uFillTx/>
              <a:latin typeface="Arial"/>
            </a:endParaRPr>
          </a:p>
        </p:txBody>
      </p:sp>
      <p:sp>
        <p:nvSpPr>
          <p:cNvPr id="121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C'en est fait de la forteresse d'Éphraïm,</a:t>
            </a:r>
            <a:endParaRPr b="0" lang="en-US" sz="3200" strike="noStrike" u="none">
              <a:solidFill>
                <a:srgbClr val="ffffff"/>
              </a:solidFill>
              <a:effectLst/>
              <a:uFillTx/>
              <a:latin typeface="Arial"/>
            </a:endParaRPr>
          </a:p>
        </p:txBody>
      </p:sp>
      <p:sp>
        <p:nvSpPr>
          <p:cNvPr id="121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Cesará la fortificación de Efraín </a:t>
            </a:r>
            <a:endParaRPr b="0" lang="en-US" sz="3200" strike="noStrike" u="none">
              <a:solidFill>
                <a:srgbClr val="ffffff"/>
              </a:solidFill>
              <a:effectLst/>
              <a:uFillTx/>
              <a:latin typeface="Arial"/>
            </a:endParaRPr>
          </a:p>
        </p:txBody>
      </p:sp>
      <p:sp>
        <p:nvSpPr>
          <p:cNvPr id="122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fortress also will cease from Ephraim,  </a:t>
            </a:r>
            <a:endParaRPr b="0" lang="en-US" sz="3200" strike="noStrike" u="none">
              <a:solidFill>
                <a:srgbClr val="ffffff"/>
              </a:solidFill>
              <a:effectLst/>
              <a:uFillTx/>
              <a:latin typeface="Arial"/>
            </a:endParaRPr>
          </a:p>
        </p:txBody>
      </p:sp>
      <p:sp>
        <p:nvSpPr>
          <p:cNvPr id="122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#34</a:t>
            </a:r>
            <a:endParaRPr b="0" lang="en-US" sz="4400" strike="noStrike" u="none">
              <a:solidFill>
                <a:srgbClr val="ffffff"/>
              </a:solidFill>
              <a:effectLst/>
              <a:uFillTx/>
              <a:latin typeface="Arial"/>
            </a:endParaRPr>
          </a:p>
        </p:txBody>
      </p:sp>
      <p:sp>
        <p:nvSpPr>
          <p:cNvPr id="122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17:4, What was going to wane in the future?  </a:t>
            </a:r>
            <a:endParaRPr b="0" lang="en-US" sz="3200" strike="noStrike" u="none">
              <a:solidFill>
                <a:srgbClr val="ffffff"/>
              </a:solidFill>
              <a:effectLst/>
              <a:uFillTx/>
              <a:latin typeface="Arial"/>
            </a:endParaRPr>
          </a:p>
        </p:txBody>
      </p:sp>
      <p:sp>
        <p:nvSpPr>
          <p:cNvPr id="1224" name="PlaceHolder 2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17:4, ¿qué menguará? </a:t>
            </a:r>
            <a:endParaRPr b="0" lang="en-US" sz="3200" strike="noStrike" u="none">
              <a:solidFill>
                <a:srgbClr val="ffffff"/>
              </a:solidFill>
              <a:effectLst/>
              <a:uFillTx/>
              <a:latin typeface="Arial"/>
            </a:endParaRPr>
          </a:p>
        </p:txBody>
      </p:sp>
      <p:sp>
        <p:nvSpPr>
          <p:cNvPr id="1225" name="PlaceHolder 2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17:4, qu’est-ce qui allait disparaître dans le futur ?</a:t>
            </a:r>
            <a:endParaRPr b="0" lang="en-US" sz="3200" strike="noStrike" u="none">
              <a:solidFill>
                <a:srgbClr val="ffffff"/>
              </a:solidFill>
              <a:effectLst/>
              <a:uFillTx/>
              <a:latin typeface="Arial"/>
            </a:endParaRPr>
          </a:p>
        </p:txBody>
      </p:sp>
      <p:sp>
        <p:nvSpPr>
          <p:cNvPr id="1226"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27" name="TextBox 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28" name="TextBox 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29" name="TextBox 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30" name="TextBox 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31" name="TextBox 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32" name="TextBox 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33" name="TextBox 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34" name="TextBox 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35" name="TextBox 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36" name="TextBox 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37" name="TextBox 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38" name="TextBox 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39" name="TextBox 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40" name="TextBox 8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41" name="TextBox 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42" name="TextBox 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43" name="TextBox 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44" name="TextBox 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45" name="TextBox 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46" name="TextBox 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47" name="TextBox 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48" name="TextBox 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49" name="TextBox 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50" name="TextBox 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51" name="TextBox 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51"/>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50"/>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9"/>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8"/>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7"/>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6"/>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5"/>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4"/>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3"/>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2"/>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41"/>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40"/>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9"/>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8"/>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7"/>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6"/>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5"/>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4"/>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3"/>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2"/>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31"/>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30"/>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9"/>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8"/>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יִדַּ֖ל כְּב֣וֹד יַעֲקֹ֑ב</a:t>
            </a:r>
            <a:endParaRPr b="0" lang="en-US" sz="3200" strike="noStrike" u="none">
              <a:solidFill>
                <a:srgbClr val="ffffff"/>
              </a:solidFill>
              <a:effectLst/>
              <a:uFillTx/>
              <a:latin typeface="Arial"/>
            </a:endParaRPr>
          </a:p>
        </p:txBody>
      </p:sp>
      <p:sp>
        <p:nvSpPr>
          <p:cNvPr id="125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gloire de Jacob sera affaiblie,</a:t>
            </a:r>
            <a:endParaRPr b="0" lang="en-US" sz="3200" strike="noStrike" u="none">
              <a:solidFill>
                <a:srgbClr val="ffffff"/>
              </a:solidFill>
              <a:effectLst/>
              <a:uFillTx/>
              <a:latin typeface="Arial"/>
            </a:endParaRPr>
          </a:p>
        </p:txBody>
      </p:sp>
      <p:sp>
        <p:nvSpPr>
          <p:cNvPr id="125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menguará la gloria de Jacob </a:t>
            </a:r>
            <a:endParaRPr b="0" lang="en-US" sz="3200" strike="noStrike" u="none">
              <a:solidFill>
                <a:srgbClr val="ffffff"/>
              </a:solidFill>
              <a:effectLst/>
              <a:uFillTx/>
              <a:latin typeface="Arial"/>
            </a:endParaRPr>
          </a:p>
        </p:txBody>
      </p:sp>
      <p:sp>
        <p:nvSpPr>
          <p:cNvPr id="125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That the glory of Jacob will wane,  </a:t>
            </a:r>
            <a:endParaRPr b="0" lang="en-US" sz="3200" strike="noStrike" u="none">
              <a:solidFill>
                <a:srgbClr val="ffffff"/>
              </a:solidFill>
              <a:effectLst/>
              <a:uFillTx/>
              <a:latin typeface="Arial"/>
            </a:endParaRPr>
          </a:p>
        </p:txBody>
      </p:sp>
      <p:sp>
        <p:nvSpPr>
          <p:cNvPr id="125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#35</a:t>
            </a:r>
            <a:endParaRPr b="0" lang="en-US" sz="4400" strike="noStrike" u="none">
              <a:solidFill>
                <a:srgbClr val="ffffff"/>
              </a:solidFill>
              <a:effectLst/>
              <a:uFillTx/>
              <a:latin typeface="Arial"/>
            </a:endParaRPr>
          </a:p>
        </p:txBody>
      </p:sp>
      <p:sp>
        <p:nvSpPr>
          <p:cNvPr id="125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17:7, After the punishment of Jacob, a man will look to whom in that day?  </a:t>
            </a:r>
            <a:endParaRPr b="0" lang="en-US" sz="3200" strike="noStrike" u="none">
              <a:solidFill>
                <a:srgbClr val="ffffff"/>
              </a:solidFill>
              <a:effectLst/>
              <a:uFillTx/>
              <a:latin typeface="Arial"/>
            </a:endParaRPr>
          </a:p>
        </p:txBody>
      </p:sp>
      <p:sp>
        <p:nvSpPr>
          <p:cNvPr id="1259" name="PlaceHolder 2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17:7, Después del castigo de Jacob, ¿a quién mirará el hombre en aquel día? </a:t>
            </a:r>
            <a:endParaRPr b="0" lang="en-US" sz="3200" strike="noStrike" u="none">
              <a:solidFill>
                <a:srgbClr val="ffffff"/>
              </a:solidFill>
              <a:effectLst/>
              <a:uFillTx/>
              <a:latin typeface="Arial"/>
            </a:endParaRPr>
          </a:p>
        </p:txBody>
      </p:sp>
      <p:sp>
        <p:nvSpPr>
          <p:cNvPr id="1260" name="PlaceHolder 2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17:7, Après le châtiment de Jacob, vers qui l’homme se tournera-t-il en ce jour-là ?</a:t>
            </a:r>
            <a:endParaRPr b="0" lang="en-US" sz="3200" strike="noStrike" u="none">
              <a:solidFill>
                <a:srgbClr val="ffffff"/>
              </a:solidFill>
              <a:effectLst/>
              <a:uFillTx/>
              <a:latin typeface="Arial"/>
            </a:endParaRPr>
          </a:p>
        </p:txBody>
      </p:sp>
      <p:sp>
        <p:nvSpPr>
          <p:cNvPr id="1261"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62" name="TextBox 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63" name="TextBox 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64" name="TextBox 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65" name="TextBox 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66" name="TextBox 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67" name="TextBox 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68" name="TextBox 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69" name="TextBox 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70" name="TextBox 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71" name="TextBox 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72" name="TextBox 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73" name="TextBox 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74" name="TextBox 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75" name="TextBox 8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76" name="TextBox 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77" name="TextBox 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78" name="TextBox 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79" name="TextBox 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80" name="TextBox 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81" name="TextBox 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82" name="TextBox 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83" name="TextBox 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84" name="TextBox 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85" name="TextBox 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86" name="TextBox 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6"/>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5"/>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4"/>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3"/>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2"/>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81"/>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80"/>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9"/>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8"/>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7"/>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6"/>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5"/>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4"/>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3"/>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2"/>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71"/>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70"/>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9"/>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8"/>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7"/>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6"/>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5"/>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4"/>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3"/>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בַּיּ֣וֹם הַה֔וּא יִשְׁעֶ֥ה הָאָדָ֖ם עַל־עֹשֵׂ֑הוּ</a:t>
            </a:r>
            <a:endParaRPr b="0" lang="en-US" sz="3200" strike="noStrike" u="none">
              <a:solidFill>
                <a:srgbClr val="ffffff"/>
              </a:solidFill>
              <a:effectLst/>
              <a:uFillTx/>
              <a:latin typeface="Arial"/>
            </a:endParaRPr>
          </a:p>
        </p:txBody>
      </p:sp>
      <p:sp>
        <p:nvSpPr>
          <p:cNvPr id="128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 ce jour, l'homme regardera vers son créateur,</a:t>
            </a:r>
            <a:endParaRPr b="0" lang="en-US" sz="3200" strike="noStrike" u="none">
              <a:solidFill>
                <a:srgbClr val="ffffff"/>
              </a:solidFill>
              <a:effectLst/>
              <a:uFillTx/>
              <a:latin typeface="Arial"/>
            </a:endParaRPr>
          </a:p>
        </p:txBody>
      </p:sp>
      <p:sp>
        <p:nvSpPr>
          <p:cNvPr id="128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Aquel día mirará el hombre a su Hacedor; </a:t>
            </a:r>
            <a:endParaRPr b="0" lang="en-US" sz="3200" strike="noStrike" u="none">
              <a:solidFill>
                <a:srgbClr val="ffffff"/>
              </a:solidFill>
              <a:effectLst/>
              <a:uFillTx/>
              <a:latin typeface="Arial"/>
            </a:endParaRPr>
          </a:p>
        </p:txBody>
      </p:sp>
      <p:sp>
        <p:nvSpPr>
          <p:cNvPr id="129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that day a man will look to his Maker,  </a:t>
            </a:r>
            <a:endParaRPr b="0" lang="en-US" sz="3200" strike="noStrike" u="none">
              <a:solidFill>
                <a:srgbClr val="ffffff"/>
              </a:solidFill>
              <a:effectLst/>
              <a:uFillTx/>
              <a:latin typeface="Arial"/>
            </a:endParaRPr>
          </a:p>
        </p:txBody>
      </p:sp>
      <p:sp>
        <p:nvSpPr>
          <p:cNvPr id="129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#36</a:t>
            </a:r>
            <a:endParaRPr b="0" lang="en-US" sz="4400" strike="noStrike" u="none">
              <a:solidFill>
                <a:srgbClr val="ffffff"/>
              </a:solidFill>
              <a:effectLst/>
              <a:uFillTx/>
              <a:latin typeface="Arial"/>
            </a:endParaRPr>
          </a:p>
        </p:txBody>
      </p:sp>
      <p:sp>
        <p:nvSpPr>
          <p:cNvPr id="129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17:13, the nations will be chased like what two things, after God rebukes them? (2 points)  </a:t>
            </a:r>
            <a:endParaRPr b="0" lang="en-US" sz="3200" strike="noStrike" u="none">
              <a:solidFill>
                <a:srgbClr val="ffffff"/>
              </a:solidFill>
              <a:effectLst/>
              <a:uFillTx/>
              <a:latin typeface="Arial"/>
            </a:endParaRPr>
          </a:p>
        </p:txBody>
      </p:sp>
      <p:sp>
        <p:nvSpPr>
          <p:cNvPr id="1294" name="PlaceHolder 2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17:13, ¿como qué dos cosas serán ahuyentados los pueblos después de que Dios los reprenda? (2 puntos) </a:t>
            </a:r>
            <a:endParaRPr b="0" lang="en-US" sz="3200" strike="noStrike" u="none">
              <a:solidFill>
                <a:srgbClr val="ffffff"/>
              </a:solidFill>
              <a:effectLst/>
              <a:uFillTx/>
              <a:latin typeface="Arial"/>
            </a:endParaRPr>
          </a:p>
        </p:txBody>
      </p:sp>
      <p:sp>
        <p:nvSpPr>
          <p:cNvPr id="1295" name="PlaceHolder 3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17:13, quelles sont les deux choses qui feront que les nations seront chassées après que Dieu les aura réprimandées ? (2 points)</a:t>
            </a:r>
            <a:endParaRPr b="0" lang="en-US" sz="3200" strike="noStrike" u="none">
              <a:solidFill>
                <a:srgbClr val="ffffff"/>
              </a:solidFill>
              <a:effectLst/>
              <a:uFillTx/>
              <a:latin typeface="Arial"/>
            </a:endParaRPr>
          </a:p>
        </p:txBody>
      </p:sp>
      <p:sp>
        <p:nvSpPr>
          <p:cNvPr id="1296"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97" name="TextBox 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98" name="TextBox 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99" name="TextBox 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00" name="TextBox 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01" name="TextBox 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02" name="TextBox 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03" name="TextBox 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04" name="TextBox 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05" name="TextBox 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06" name="TextBox 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07" name="TextBox 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08" name="TextBox 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09" name="TextBox 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10" name="TextBox 9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11" name="TextBox 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12" name="TextBox 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13" name="TextBox 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14" name="TextBox 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15" name="TextBox 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16" name="TextBox 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17" name="TextBox 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18" name="TextBox 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19" name="TextBox 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20" name="TextBox 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21" name="TextBox 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21"/>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20"/>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9"/>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8"/>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7"/>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6"/>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5"/>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4"/>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3"/>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2"/>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11"/>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10"/>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9"/>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8"/>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7"/>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6"/>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5"/>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4"/>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3"/>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2"/>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301"/>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300"/>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9"/>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8"/>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וְרֻדַּ֗ף כְּמֹ֤ץ הָרִים֙ לִפְנֵי־ר֔וּחַ וּכְגַלְגַּ֖ל לִפְנֵ֥י סוּפָֽה׃</a:t>
            </a:r>
            <a:endParaRPr b="0" lang="en-US" sz="3200" strike="noStrike" u="none">
              <a:solidFill>
                <a:srgbClr val="ffffff"/>
              </a:solidFill>
              <a:effectLst/>
              <a:uFillTx/>
              <a:latin typeface="Arial"/>
            </a:endParaRPr>
          </a:p>
        </p:txBody>
      </p:sp>
      <p:sp>
        <p:nvSpPr>
          <p:cNvPr id="132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Chassées comme la balle des montagnes au souffle du vent, Comme la poussière par un tourbillon.</a:t>
            </a:r>
            <a:endParaRPr b="0" lang="en-US" sz="3200" strike="noStrike" u="none">
              <a:solidFill>
                <a:srgbClr val="ffffff"/>
              </a:solidFill>
              <a:effectLst/>
              <a:uFillTx/>
              <a:latin typeface="Arial"/>
            </a:endParaRPr>
          </a:p>
        </p:txBody>
      </p:sp>
      <p:sp>
        <p:nvSpPr>
          <p:cNvPr id="132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delante del viento serán ahuyentados como el tamo de los montes, como el polvo delante del torbellino. </a:t>
            </a:r>
            <a:endParaRPr b="0" lang="en-US" sz="3200" strike="noStrike" u="none">
              <a:solidFill>
                <a:srgbClr val="ffffff"/>
              </a:solidFill>
              <a:effectLst/>
              <a:uFillTx/>
              <a:latin typeface="Arial"/>
            </a:endParaRPr>
          </a:p>
        </p:txBody>
      </p:sp>
      <p:sp>
        <p:nvSpPr>
          <p:cNvPr id="132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be chased like the chaff of the mountains before the wind, Like a rolling thing before the whirlwind.  </a:t>
            </a:r>
            <a:endParaRPr b="0" lang="en-US" sz="3200" strike="noStrike" u="none">
              <a:solidFill>
                <a:srgbClr val="ffffff"/>
              </a:solidFill>
              <a:effectLst/>
              <a:uFillTx/>
              <a:latin typeface="Arial"/>
            </a:endParaRPr>
          </a:p>
        </p:txBody>
      </p:sp>
      <p:sp>
        <p:nvSpPr>
          <p:cNvPr id="132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#37</a:t>
            </a:r>
            <a:endParaRPr b="0" lang="en-US" sz="4400" strike="noStrike" u="none">
              <a:solidFill>
                <a:srgbClr val="ffffff"/>
              </a:solidFill>
              <a:effectLst/>
              <a:uFillTx/>
              <a:latin typeface="Arial"/>
            </a:endParaRPr>
          </a:p>
        </p:txBody>
      </p:sp>
      <p:sp>
        <p:nvSpPr>
          <p:cNvPr id="132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17:3, the kingdom was going to cease from what city?  </a:t>
            </a:r>
            <a:endParaRPr b="0" lang="en-US" sz="3200" strike="noStrike" u="none">
              <a:solidFill>
                <a:srgbClr val="ffffff"/>
              </a:solidFill>
              <a:effectLst/>
              <a:uFillTx/>
              <a:latin typeface="Arial"/>
            </a:endParaRPr>
          </a:p>
        </p:txBody>
      </p:sp>
      <p:sp>
        <p:nvSpPr>
          <p:cNvPr id="1329" name="PlaceHolder 3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17:3, ¿de qué ciudad iba a cesar el reino? </a:t>
            </a:r>
            <a:endParaRPr b="0" lang="en-US" sz="3200" strike="noStrike" u="none">
              <a:solidFill>
                <a:srgbClr val="ffffff"/>
              </a:solidFill>
              <a:effectLst/>
              <a:uFillTx/>
              <a:latin typeface="Arial"/>
            </a:endParaRPr>
          </a:p>
        </p:txBody>
      </p:sp>
      <p:sp>
        <p:nvSpPr>
          <p:cNvPr id="1330" name="PlaceHolder 3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17:3, dans quelle ville le royaume allait-il cesser ?</a:t>
            </a:r>
            <a:endParaRPr b="0" lang="en-US" sz="3200" strike="noStrike" u="none">
              <a:solidFill>
                <a:srgbClr val="ffffff"/>
              </a:solidFill>
              <a:effectLst/>
              <a:uFillTx/>
              <a:latin typeface="Arial"/>
            </a:endParaRPr>
          </a:p>
        </p:txBody>
      </p:sp>
      <p:sp>
        <p:nvSpPr>
          <p:cNvPr id="1331"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32" name="TextBox 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33" name="TextBox 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34" name="TextBox 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35" name="TextBox 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36" name="TextBox 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37" name="TextBox 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38" name="TextBox 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39" name="TextBox 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40" name="TextBox 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41" name="TextBox 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42" name="TextBox 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43" name="TextBox 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44" name="TextBox 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45" name="TextBox 9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46" name="TextBox 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47" name="TextBox 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48" name="TextBox 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49" name="TextBox 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50" name="TextBox 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51" name="TextBox 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52" name="TextBox 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53" name="TextBox 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54" name="TextBox 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55" name="TextBox 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56" name="TextBox 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6"/>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5"/>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4"/>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3"/>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2"/>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51"/>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50"/>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9"/>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8"/>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7"/>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6"/>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5"/>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4"/>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3"/>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2"/>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41"/>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40"/>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9"/>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8"/>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7"/>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6"/>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5"/>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4"/>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3"/>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וּמַמְלָכָ֥ה מִדַּמֶּ֖שֶׂק</a:t>
            </a:r>
            <a:endParaRPr b="0" lang="en-US" sz="3200" strike="noStrike" u="none">
              <a:solidFill>
                <a:srgbClr val="ffffff"/>
              </a:solidFill>
              <a:effectLst/>
              <a:uFillTx/>
              <a:latin typeface="Arial"/>
            </a:endParaRPr>
          </a:p>
        </p:txBody>
      </p:sp>
      <p:sp>
        <p:nvSpPr>
          <p:cNvPr id="135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du royaume de Damas,</a:t>
            </a:r>
            <a:endParaRPr b="0" lang="en-US" sz="3200" strike="noStrike" u="none">
              <a:solidFill>
                <a:srgbClr val="ffffff"/>
              </a:solidFill>
              <a:effectLst/>
              <a:uFillTx/>
              <a:latin typeface="Arial"/>
            </a:endParaRPr>
          </a:p>
        </p:txBody>
      </p:sp>
      <p:sp>
        <p:nvSpPr>
          <p:cNvPr id="135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el reino de Damasco; </a:t>
            </a:r>
            <a:endParaRPr b="0" lang="en-US" sz="3200" strike="noStrike" u="none">
              <a:solidFill>
                <a:srgbClr val="ffffff"/>
              </a:solidFill>
              <a:effectLst/>
              <a:uFillTx/>
              <a:latin typeface="Arial"/>
            </a:endParaRPr>
          </a:p>
        </p:txBody>
      </p:sp>
      <p:sp>
        <p:nvSpPr>
          <p:cNvPr id="136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kingdom from Damascus,  </a:t>
            </a:r>
            <a:endParaRPr b="0" lang="en-US" sz="3200" strike="noStrike" u="none">
              <a:solidFill>
                <a:srgbClr val="ffffff"/>
              </a:solidFill>
              <a:effectLst/>
              <a:uFillTx/>
              <a:latin typeface="Arial"/>
            </a:endParaRPr>
          </a:p>
        </p:txBody>
      </p:sp>
      <p:sp>
        <p:nvSpPr>
          <p:cNvPr id="136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#38</a:t>
            </a:r>
            <a:endParaRPr b="0" lang="en-US" sz="4400" strike="noStrike" u="none">
              <a:solidFill>
                <a:srgbClr val="ffffff"/>
              </a:solidFill>
              <a:effectLst/>
              <a:uFillTx/>
              <a:latin typeface="Arial"/>
            </a:endParaRPr>
          </a:p>
        </p:txBody>
      </p:sp>
      <p:sp>
        <p:nvSpPr>
          <p:cNvPr id="136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17:9, on that day their fortified cities will be as a forsaken bough, and what else?  </a:t>
            </a:r>
            <a:endParaRPr b="0" lang="en-US" sz="3200" strike="noStrike" u="none">
              <a:solidFill>
                <a:srgbClr val="ffffff"/>
              </a:solidFill>
              <a:effectLst/>
              <a:uFillTx/>
              <a:latin typeface="Arial"/>
            </a:endParaRPr>
          </a:p>
        </p:txBody>
      </p:sp>
      <p:sp>
        <p:nvSpPr>
          <p:cNvPr id="1364" name="PlaceHolder 3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17:9, en aquel día, sus ciudades fortificadas serán como los frutos que quedan en los renuevos, ¿y en qué más? </a:t>
            </a:r>
            <a:endParaRPr b="0" lang="en-US" sz="3200" strike="noStrike" u="none">
              <a:solidFill>
                <a:srgbClr val="ffffff"/>
              </a:solidFill>
              <a:effectLst/>
              <a:uFillTx/>
              <a:latin typeface="Arial"/>
            </a:endParaRPr>
          </a:p>
        </p:txBody>
      </p:sp>
      <p:sp>
        <p:nvSpPr>
          <p:cNvPr id="1365" name="PlaceHolder 3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17:9, ce jour-là, leurs villes fortifiées seront comme un rameau abandonné, et quoi d’autre ?</a:t>
            </a:r>
            <a:endParaRPr b="0" lang="en-US" sz="3200" strike="noStrike" u="none">
              <a:solidFill>
                <a:srgbClr val="ffffff"/>
              </a:solidFill>
              <a:effectLst/>
              <a:uFillTx/>
              <a:latin typeface="Arial"/>
            </a:endParaRPr>
          </a:p>
        </p:txBody>
      </p:sp>
      <p:sp>
        <p:nvSpPr>
          <p:cNvPr id="1366"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7" name="TextBox 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68" name="TextBox 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69" name="TextBox 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70" name="TextBox 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71" name="TextBox 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72" name="TextBox 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73" name="TextBox 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74" name="TextBox 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75" name="TextBox 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76" name="TextBox 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77" name="TextBox 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78" name="TextBox 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79" name="TextBox 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80" name="TextBox 9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81" name="TextBox 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82" name="TextBox 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83" name="TextBox 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84" name="TextBox 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85" name="TextBox 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86" name="TextBox 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87" name="TextBox 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88" name="TextBox 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89" name="TextBox 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90" name="TextBox 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91" name="TextBox 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91"/>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90"/>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9"/>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8"/>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7"/>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6"/>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5"/>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4"/>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3"/>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2"/>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81"/>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80"/>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9"/>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8"/>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7"/>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6"/>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5"/>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4"/>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3"/>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2"/>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71"/>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70"/>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9"/>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8"/>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a:t>
            </a:r>
            <a:endParaRPr b="0" lang="en-US" sz="4400" strike="noStrike" u="none">
              <a:solidFill>
                <a:srgbClr val="ffffff"/>
              </a:solidFill>
              <a:effectLst/>
              <a:uFillTx/>
              <a:latin typeface="Arial"/>
            </a:endParaRPr>
          </a:p>
        </p:txBody>
      </p:sp>
      <p:sp>
        <p:nvSpPr>
          <p:cNvPr id="13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17:8, After the punishment of Jacob, a man will not look at or respect what four things? (4 points)  </a:t>
            </a:r>
            <a:endParaRPr b="0" lang="en-US" sz="3200" strike="noStrike" u="none">
              <a:solidFill>
                <a:srgbClr val="ffffff"/>
              </a:solidFill>
              <a:effectLst/>
              <a:uFillTx/>
              <a:latin typeface="Arial"/>
            </a:endParaRPr>
          </a:p>
        </p:txBody>
      </p:sp>
      <p:sp>
        <p:nvSpPr>
          <p:cNvPr id="137" name="PlaceHolder 2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17:8, después del castigo de Jacob, ¿el hombre no respetará qué tres cosas? (3 puntos) </a:t>
            </a:r>
            <a:endParaRPr b="0" lang="en-US" sz="3200" strike="noStrike" u="none">
              <a:solidFill>
                <a:srgbClr val="ffffff"/>
              </a:solidFill>
              <a:effectLst/>
              <a:uFillTx/>
              <a:latin typeface="Arial"/>
            </a:endParaRPr>
          </a:p>
        </p:txBody>
      </p:sp>
      <p:sp>
        <p:nvSpPr>
          <p:cNvPr id="138" name="PlaceHolder 2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17:8, Après le châtiment de Jacob, un homme ne regardera pas ou ne respectera pas quelles sont les quatre choses ? (4 points)</a:t>
            </a:r>
            <a:endParaRPr b="0" lang="en-US" sz="3200" strike="noStrike" u="none">
              <a:solidFill>
                <a:srgbClr val="ffffff"/>
              </a:solidFill>
              <a:effectLst/>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0" name="TextBox 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1" name="TextBox 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2" name="TextBox 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3" name="TextBox 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4" name="TextBox 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5" name="TextBox 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6" name="TextBox 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7" name="TextBox 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8" name="TextBox 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9" name="TextBox 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0" name="TextBox 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1" name="TextBox 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2" name="TextBox 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3" name="TextBox 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4" name="TextBox 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5" name="TextBox 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6" name="TextBox 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7" name="TextBox 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8" name="TextBox 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9" name="TextBox 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0" name="TextBox 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1" name="TextBox 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2" name="TextBox 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3" name="TextBox 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4" name="TextBox 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וְהָ֣אָמִ֔יר</a:t>
            </a:r>
            <a:endParaRPr b="0" lang="en-US" sz="3200" strike="noStrike" u="none">
              <a:solidFill>
                <a:srgbClr val="ffffff"/>
              </a:solidFill>
              <a:effectLst/>
              <a:uFillTx/>
              <a:latin typeface="Arial"/>
            </a:endParaRPr>
          </a:p>
        </p:txBody>
      </p:sp>
      <p:sp>
        <p:nvSpPr>
          <p:cNvPr id="139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sur la cime des montagnes,</a:t>
            </a:r>
            <a:endParaRPr b="0" lang="en-US" sz="3200" strike="noStrike" u="none">
              <a:solidFill>
                <a:srgbClr val="ffffff"/>
              </a:solidFill>
              <a:effectLst/>
              <a:uFillTx/>
              <a:latin typeface="Arial"/>
            </a:endParaRPr>
          </a:p>
        </p:txBody>
      </p:sp>
      <p:sp>
        <p:nvSpPr>
          <p:cNvPr id="139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en las ramas, </a:t>
            </a:r>
            <a:endParaRPr b="0" lang="en-US" sz="3200" strike="noStrike" u="none">
              <a:solidFill>
                <a:srgbClr val="ffffff"/>
              </a:solidFill>
              <a:effectLst/>
              <a:uFillTx/>
              <a:latin typeface="Arial"/>
            </a:endParaRPr>
          </a:p>
        </p:txBody>
      </p:sp>
      <p:sp>
        <p:nvSpPr>
          <p:cNvPr id="139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an uppermost branch,  </a:t>
            </a:r>
            <a:endParaRPr b="0" lang="en-US" sz="3200" strike="noStrike" u="none">
              <a:solidFill>
                <a:srgbClr val="ffffff"/>
              </a:solidFill>
              <a:effectLst/>
              <a:uFillTx/>
              <a:latin typeface="Arial"/>
            </a:endParaRPr>
          </a:p>
        </p:txBody>
      </p:sp>
      <p:sp>
        <p:nvSpPr>
          <p:cNvPr id="139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#39</a:t>
            </a:r>
            <a:endParaRPr b="0" lang="en-US" sz="4400" strike="noStrike" u="none">
              <a:solidFill>
                <a:srgbClr val="ffffff"/>
              </a:solidFill>
              <a:effectLst/>
              <a:uFillTx/>
              <a:latin typeface="Arial"/>
            </a:endParaRPr>
          </a:p>
        </p:txBody>
      </p:sp>
      <p:sp>
        <p:nvSpPr>
          <p:cNvPr id="139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17:13, God will rebuke the nations that will do what?  </a:t>
            </a:r>
            <a:endParaRPr b="0" lang="en-US" sz="3200" strike="noStrike" u="none">
              <a:solidFill>
                <a:srgbClr val="ffffff"/>
              </a:solidFill>
              <a:effectLst/>
              <a:uFillTx/>
              <a:latin typeface="Arial"/>
            </a:endParaRPr>
          </a:p>
        </p:txBody>
      </p:sp>
      <p:sp>
        <p:nvSpPr>
          <p:cNvPr id="1399" name="PlaceHolder 3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17:13, ¿qué harán los pueblos que Dios reprenderá? </a:t>
            </a:r>
            <a:endParaRPr b="0" lang="en-US" sz="3200" strike="noStrike" u="none">
              <a:solidFill>
                <a:srgbClr val="ffffff"/>
              </a:solidFill>
              <a:effectLst/>
              <a:uFillTx/>
              <a:latin typeface="Arial"/>
            </a:endParaRPr>
          </a:p>
        </p:txBody>
      </p:sp>
      <p:sp>
        <p:nvSpPr>
          <p:cNvPr id="1400" name="PlaceHolder 3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17:13, Dieu réprimandera les nations qui feront quoi ?</a:t>
            </a:r>
            <a:endParaRPr b="0" lang="en-US" sz="3200" strike="noStrike" u="none">
              <a:solidFill>
                <a:srgbClr val="ffffff"/>
              </a:solidFill>
              <a:effectLst/>
              <a:uFillTx/>
              <a:latin typeface="Arial"/>
            </a:endParaRPr>
          </a:p>
        </p:txBody>
      </p:sp>
      <p:sp>
        <p:nvSpPr>
          <p:cNvPr id="1401"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02" name="TextBox 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03" name="TextBox 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04" name="TextBox 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05" name="TextBox 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6" name="TextBox 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07" name="TextBox 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08" name="TextBox 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09" name="TextBox 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10" name="TextBox 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11" name="TextBox 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12" name="TextBox 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13" name="TextBox 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14" name="TextBox 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15" name="TextBox 9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16" name="TextBox 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17" name="TextBox 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18" name="TextBox 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19" name="TextBox 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20" name="TextBox 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21" name="TextBox 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22" name="TextBox 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23" name="TextBox 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24" name="TextBox 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25" name="TextBox 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26" name="TextBox 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6"/>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5"/>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4"/>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3"/>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2"/>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21"/>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20"/>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9"/>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8"/>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7"/>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6"/>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5"/>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4"/>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3"/>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2"/>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11"/>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10"/>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9"/>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8"/>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7"/>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6"/>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5"/>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4"/>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3"/>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לְאֻמִּ֗ים כִּשְׁא֞וֹן מַ֤יִם רַבִּים֙ יִשָּׁא֔וּן</a:t>
            </a:r>
            <a:endParaRPr b="0" lang="en-US" sz="3200" strike="noStrike" u="none">
              <a:solidFill>
                <a:srgbClr val="ffffff"/>
              </a:solidFill>
              <a:effectLst/>
              <a:uFillTx/>
              <a:latin typeface="Arial"/>
            </a:endParaRPr>
          </a:p>
        </p:txBody>
      </p:sp>
      <p:sp>
        <p:nvSpPr>
          <p:cNvPr id="142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nations grondent comme grondent les grandes eaux...</a:t>
            </a:r>
            <a:endParaRPr b="0" lang="en-US" sz="3200" strike="noStrike" u="none">
              <a:solidFill>
                <a:srgbClr val="ffffff"/>
              </a:solidFill>
              <a:effectLst/>
              <a:uFillTx/>
              <a:latin typeface="Arial"/>
            </a:endParaRPr>
          </a:p>
        </p:txBody>
      </p:sp>
      <p:sp>
        <p:nvSpPr>
          <p:cNvPr id="142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Los pueblos harán estrépito como el ruido de muchas aguas; </a:t>
            </a:r>
            <a:endParaRPr b="0" lang="en-US" sz="3200" strike="noStrike" u="none">
              <a:solidFill>
                <a:srgbClr val="ffffff"/>
              </a:solidFill>
              <a:effectLst/>
              <a:uFillTx/>
              <a:latin typeface="Arial"/>
            </a:endParaRPr>
          </a:p>
        </p:txBody>
      </p:sp>
      <p:sp>
        <p:nvSpPr>
          <p:cNvPr id="143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nations will rush like the rushing of many waters;  </a:t>
            </a:r>
            <a:endParaRPr b="0" lang="en-US" sz="3200" strike="noStrike" u="none">
              <a:solidFill>
                <a:srgbClr val="ffffff"/>
              </a:solidFill>
              <a:effectLst/>
              <a:uFillTx/>
              <a:latin typeface="Arial"/>
            </a:endParaRPr>
          </a:p>
        </p:txBody>
      </p:sp>
      <p:sp>
        <p:nvSpPr>
          <p:cNvPr id="143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#40</a:t>
            </a:r>
            <a:endParaRPr b="0" lang="en-US" sz="4400" strike="noStrike" u="none">
              <a:solidFill>
                <a:srgbClr val="ffffff"/>
              </a:solidFill>
              <a:effectLst/>
              <a:uFillTx/>
              <a:latin typeface="Arial"/>
            </a:endParaRPr>
          </a:p>
        </p:txBody>
      </p:sp>
      <p:sp>
        <p:nvSpPr>
          <p:cNvPr id="143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17:9, what word is used to describe what will happen in Jacob's fortified cities on that day?  </a:t>
            </a:r>
            <a:endParaRPr b="0" lang="en-US" sz="3200" strike="noStrike" u="none">
              <a:solidFill>
                <a:srgbClr val="ffffff"/>
              </a:solidFill>
              <a:effectLst/>
              <a:uFillTx/>
              <a:latin typeface="Arial"/>
            </a:endParaRPr>
          </a:p>
        </p:txBody>
      </p:sp>
      <p:sp>
        <p:nvSpPr>
          <p:cNvPr id="1434" name="PlaceHolder 3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17:9, ¿qué palabra se usa para describir lo que habrá en las ciudades fortificadas de Jacob en aquel día? </a:t>
            </a:r>
            <a:endParaRPr b="0" lang="en-US" sz="3200" strike="noStrike" u="none">
              <a:solidFill>
                <a:srgbClr val="ffffff"/>
              </a:solidFill>
              <a:effectLst/>
              <a:uFillTx/>
              <a:latin typeface="Arial"/>
            </a:endParaRPr>
          </a:p>
        </p:txBody>
      </p:sp>
      <p:sp>
        <p:nvSpPr>
          <p:cNvPr id="1435" name="PlaceHolder 3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17:9, quel mot est utilisé pour décrire ce qui se passera dans les villes fortifiées de Jacob ce jour-là ?</a:t>
            </a:r>
            <a:endParaRPr b="0" lang="en-US" sz="3200" strike="noStrike" u="none">
              <a:solidFill>
                <a:srgbClr val="ffffff"/>
              </a:solidFill>
              <a:effectLst/>
              <a:uFillTx/>
              <a:latin typeface="Arial"/>
            </a:endParaRPr>
          </a:p>
        </p:txBody>
      </p:sp>
      <p:sp>
        <p:nvSpPr>
          <p:cNvPr id="1436"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37" name="TextBox 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38" name="TextBox 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39" name="TextBox 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40" name="TextBox 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41" name="TextBox 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42" name="TextBox 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43" name="TextBox 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44" name="TextBox 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45" name="TextBox 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46" name="TextBox 1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47" name="TextBox 1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48" name="TextBox 1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49" name="TextBox 1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50" name="TextBox 10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51" name="TextBox 1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52" name="TextBox 1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53" name="TextBox 1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54" name="TextBox 1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55" name="TextBox 1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56" name="TextBox 1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57" name="TextBox 1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58" name="TextBox 1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59" name="TextBox 1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60" name="TextBox 1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61" name="TextBox 1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61"/>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60"/>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9"/>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8"/>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7"/>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6"/>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5"/>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4"/>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3"/>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2"/>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51"/>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50"/>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9"/>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8"/>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7"/>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6"/>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5"/>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4"/>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3"/>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2"/>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41"/>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40"/>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9"/>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8"/>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וְהָיְתָ֖ה שְׁמָמָֽה׃</a:t>
            </a:r>
            <a:endParaRPr b="0" lang="en-US" sz="3200" strike="noStrike" u="none">
              <a:solidFill>
                <a:srgbClr val="ffffff"/>
              </a:solidFill>
              <a:effectLst/>
              <a:uFillTx/>
              <a:latin typeface="Arial"/>
            </a:endParaRPr>
          </a:p>
        </p:txBody>
      </p:sp>
      <p:sp>
        <p:nvSpPr>
          <p:cNvPr id="146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ce sera un désert.</a:t>
            </a:r>
            <a:endParaRPr b="0" lang="en-US" sz="3200" strike="noStrike" u="none">
              <a:solidFill>
                <a:srgbClr val="ffffff"/>
              </a:solidFill>
              <a:effectLst/>
              <a:uFillTx/>
              <a:latin typeface="Arial"/>
            </a:endParaRPr>
          </a:p>
        </p:txBody>
      </p:sp>
      <p:sp>
        <p:nvSpPr>
          <p:cNvPr id="146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habrá desolación. </a:t>
            </a:r>
            <a:endParaRPr b="0" lang="en-US" sz="3200" strike="noStrike" u="none">
              <a:solidFill>
                <a:srgbClr val="ffffff"/>
              </a:solidFill>
              <a:effectLst/>
              <a:uFillTx/>
              <a:latin typeface="Arial"/>
            </a:endParaRPr>
          </a:p>
        </p:txBody>
      </p:sp>
      <p:sp>
        <p:nvSpPr>
          <p:cNvPr id="146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there will be desolation.  </a:t>
            </a:r>
            <a:endParaRPr b="0" lang="en-US" sz="3200" strike="noStrike" u="none">
              <a:solidFill>
                <a:srgbClr val="ffffff"/>
              </a:solidFill>
              <a:effectLst/>
              <a:uFillTx/>
              <a:latin typeface="Arial"/>
            </a:endParaRPr>
          </a:p>
        </p:txBody>
      </p:sp>
      <p:sp>
        <p:nvSpPr>
          <p:cNvPr id="146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#41</a:t>
            </a:r>
            <a:endParaRPr b="0" lang="en-US" sz="4400" strike="noStrike" u="none">
              <a:solidFill>
                <a:srgbClr val="ffffff"/>
              </a:solidFill>
              <a:effectLst/>
              <a:uFillTx/>
              <a:latin typeface="Arial"/>
            </a:endParaRPr>
          </a:p>
        </p:txBody>
      </p:sp>
      <p:sp>
        <p:nvSpPr>
          <p:cNvPr id="146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17:13, What is the first thing we see the nations do after God rebukes them?  </a:t>
            </a:r>
            <a:endParaRPr b="0" lang="en-US" sz="3200" strike="noStrike" u="none">
              <a:solidFill>
                <a:srgbClr val="ffffff"/>
              </a:solidFill>
              <a:effectLst/>
              <a:uFillTx/>
              <a:latin typeface="Arial"/>
            </a:endParaRPr>
          </a:p>
        </p:txBody>
      </p:sp>
      <p:sp>
        <p:nvSpPr>
          <p:cNvPr id="1469" name="PlaceHolder 3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17:13, ¿Qué es lo primero que vemos que hacen las naciones después de que Dios las reprende? </a:t>
            </a:r>
            <a:endParaRPr b="0" lang="en-US" sz="3200" strike="noStrike" u="none">
              <a:solidFill>
                <a:srgbClr val="ffffff"/>
              </a:solidFill>
              <a:effectLst/>
              <a:uFillTx/>
              <a:latin typeface="Arial"/>
            </a:endParaRPr>
          </a:p>
        </p:txBody>
      </p:sp>
      <p:sp>
        <p:nvSpPr>
          <p:cNvPr id="1470" name="PlaceHolder 3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17:13, quelle est la première chose que nous voyons les nations faire après que Dieu les a réprimandées ?</a:t>
            </a:r>
            <a:endParaRPr b="0" lang="en-US" sz="3200" strike="noStrike" u="none">
              <a:solidFill>
                <a:srgbClr val="ffffff"/>
              </a:solidFill>
              <a:effectLst/>
              <a:uFillTx/>
              <a:latin typeface="Arial"/>
            </a:endParaRPr>
          </a:p>
        </p:txBody>
      </p:sp>
      <p:sp>
        <p:nvSpPr>
          <p:cNvPr id="1471"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72" name="TextBox 1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73" name="TextBox 1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74" name="TextBox 1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75" name="TextBox 1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76" name="TextBox 1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77" name="TextBox 1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78" name="TextBox 1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79" name="TextBox 1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80" name="TextBox 1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81" name="TextBox 1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82" name="TextBox 1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83" name="TextBox 1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84" name="TextBox 1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85" name="TextBox 10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86" name="TextBox 1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87" name="TextBox 1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88" name="TextBox 1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89" name="TextBox 1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90" name="TextBox 1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91" name="TextBox 1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92" name="TextBox 1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93" name="TextBox 1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94" name="TextBox 1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95" name="TextBox 1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96" name="TextBox 1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6"/>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5"/>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4"/>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3"/>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2"/>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91"/>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90"/>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9"/>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8"/>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7"/>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6"/>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5"/>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4"/>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3"/>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2"/>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81"/>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80"/>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9"/>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8"/>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7"/>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6"/>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5"/>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4"/>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3"/>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וְנָ֣ס מִמֶּרְחָ֑ק</a:t>
            </a:r>
            <a:endParaRPr b="0" lang="en-US" sz="3200" strike="noStrike" u="none">
              <a:solidFill>
                <a:srgbClr val="ffffff"/>
              </a:solidFill>
              <a:effectLst/>
              <a:uFillTx/>
              <a:latin typeface="Arial"/>
            </a:endParaRPr>
          </a:p>
        </p:txBody>
      </p:sp>
      <p:sp>
        <p:nvSpPr>
          <p:cNvPr id="149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elles fuient au loin,</a:t>
            </a:r>
            <a:endParaRPr b="0" lang="en-US" sz="3200" strike="noStrike" u="none">
              <a:solidFill>
                <a:srgbClr val="ffffff"/>
              </a:solidFill>
              <a:effectLst/>
              <a:uFillTx/>
              <a:latin typeface="Arial"/>
            </a:endParaRPr>
          </a:p>
        </p:txBody>
      </p:sp>
      <p:sp>
        <p:nvSpPr>
          <p:cNvPr id="149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huirán lejos; </a:t>
            </a:r>
            <a:endParaRPr b="0" lang="en-US" sz="3200" strike="noStrike" u="none">
              <a:solidFill>
                <a:srgbClr val="ffffff"/>
              </a:solidFill>
              <a:effectLst/>
              <a:uFillTx/>
              <a:latin typeface="Arial"/>
            </a:endParaRPr>
          </a:p>
        </p:txBody>
      </p:sp>
      <p:sp>
        <p:nvSpPr>
          <p:cNvPr id="150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they will flee far away,  </a:t>
            </a:r>
            <a:endParaRPr b="0" lang="en-US" sz="3200" strike="noStrike" u="none">
              <a:solidFill>
                <a:srgbClr val="ffffff"/>
              </a:solidFill>
              <a:effectLst/>
              <a:uFillTx/>
              <a:latin typeface="Arial"/>
            </a:endParaRPr>
          </a:p>
        </p:txBody>
      </p:sp>
      <p:sp>
        <p:nvSpPr>
          <p:cNvPr id="150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#42</a:t>
            </a:r>
            <a:endParaRPr b="0" lang="en-US" sz="4400" strike="noStrike" u="none">
              <a:solidFill>
                <a:srgbClr val="ffffff"/>
              </a:solidFill>
              <a:effectLst/>
              <a:uFillTx/>
              <a:latin typeface="Arial"/>
            </a:endParaRPr>
          </a:p>
        </p:txBody>
      </p:sp>
      <p:sp>
        <p:nvSpPr>
          <p:cNvPr id="150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17:6, Isaiah compares the coming punishment of Jacob with the shaking of what kind of tree?  </a:t>
            </a:r>
            <a:endParaRPr b="0" lang="en-US" sz="3200" strike="noStrike" u="none">
              <a:solidFill>
                <a:srgbClr val="ffffff"/>
              </a:solidFill>
              <a:effectLst/>
              <a:uFillTx/>
              <a:latin typeface="Arial"/>
            </a:endParaRPr>
          </a:p>
        </p:txBody>
      </p:sp>
      <p:sp>
        <p:nvSpPr>
          <p:cNvPr id="1504" name="PlaceHolder 3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17:6, Isaías compara el castigo venidero de Jacob con el sacudimiento de ¿qué tipo de árbol? </a:t>
            </a:r>
            <a:endParaRPr b="0" lang="en-US" sz="3200" strike="noStrike" u="none">
              <a:solidFill>
                <a:srgbClr val="ffffff"/>
              </a:solidFill>
              <a:effectLst/>
              <a:uFillTx/>
              <a:latin typeface="Arial"/>
            </a:endParaRPr>
          </a:p>
        </p:txBody>
      </p:sp>
      <p:sp>
        <p:nvSpPr>
          <p:cNvPr id="1505" name="PlaceHolder 3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17:6, Ésaïe compare la punition à venir de Jacob au tremblement de quel type d’arbre ?</a:t>
            </a:r>
            <a:endParaRPr b="0" lang="en-US" sz="3200" strike="noStrike" u="none">
              <a:solidFill>
                <a:srgbClr val="ffffff"/>
              </a:solidFill>
              <a:effectLst/>
              <a:uFillTx/>
              <a:latin typeface="Arial"/>
            </a:endParaRPr>
          </a:p>
        </p:txBody>
      </p:sp>
      <p:sp>
        <p:nvSpPr>
          <p:cNvPr id="1506"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07" name="TextBox 1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08" name="TextBox 1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09" name="TextBox 1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10" name="TextBox 1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11" name="TextBox 1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12" name="TextBox 1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13" name="TextBox 1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14" name="TextBox 1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15" name="TextBox 1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16" name="TextBox 1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17" name="TextBox 1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18" name="TextBox 1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19" name="TextBox 1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20" name="TextBox 10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21" name="TextBox 1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22" name="TextBox 1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23" name="TextBox 1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24" name="TextBox 1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25" name="TextBox 1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26" name="TextBox 1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27" name="TextBox 1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28" name="TextBox 1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29" name="TextBox 1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30" name="TextBox 1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31" name="TextBox 1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31"/>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30"/>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9"/>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8"/>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7"/>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6"/>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5"/>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4"/>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3"/>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2"/>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21"/>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20"/>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9"/>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8"/>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7"/>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6"/>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5"/>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4"/>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3"/>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2"/>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11"/>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10"/>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9"/>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8"/>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כְּנֹ֣קֶף זַ֔יִת</a:t>
            </a:r>
            <a:endParaRPr b="0" lang="en-US" sz="3200" strike="noStrike" u="none">
              <a:solidFill>
                <a:srgbClr val="ffffff"/>
              </a:solidFill>
              <a:effectLst/>
              <a:uFillTx/>
              <a:latin typeface="Arial"/>
            </a:endParaRPr>
          </a:p>
        </p:txBody>
      </p:sp>
      <p:sp>
        <p:nvSpPr>
          <p:cNvPr id="153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quand on secoue l'olivier,</a:t>
            </a:r>
            <a:endParaRPr b="0" lang="en-US" sz="3200" strike="noStrike" u="none">
              <a:solidFill>
                <a:srgbClr val="ffffff"/>
              </a:solidFill>
              <a:effectLst/>
              <a:uFillTx/>
              <a:latin typeface="Arial"/>
            </a:endParaRPr>
          </a:p>
        </p:txBody>
      </p:sp>
      <p:sp>
        <p:nvSpPr>
          <p:cNvPr id="153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cuando sacuden el olivo; </a:t>
            </a:r>
            <a:endParaRPr b="0" lang="en-US" sz="3200" strike="noStrike" u="none">
              <a:solidFill>
                <a:srgbClr val="ffffff"/>
              </a:solidFill>
              <a:effectLst/>
              <a:uFillTx/>
              <a:latin typeface="Arial"/>
            </a:endParaRPr>
          </a:p>
        </p:txBody>
      </p:sp>
      <p:sp>
        <p:nvSpPr>
          <p:cNvPr id="153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Like the shaking of an olive tree,  </a:t>
            </a:r>
            <a:endParaRPr b="0" lang="en-US" sz="3200" strike="noStrike" u="none">
              <a:solidFill>
                <a:srgbClr val="ffffff"/>
              </a:solidFill>
              <a:effectLst/>
              <a:uFillTx/>
              <a:latin typeface="Arial"/>
            </a:endParaRPr>
          </a:p>
        </p:txBody>
      </p:sp>
      <p:sp>
        <p:nvSpPr>
          <p:cNvPr id="153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#43</a:t>
            </a:r>
            <a:endParaRPr b="0" lang="en-US" sz="4400" strike="noStrike" u="none">
              <a:solidFill>
                <a:srgbClr val="ffffff"/>
              </a:solidFill>
              <a:effectLst/>
              <a:uFillTx/>
              <a:latin typeface="Arial"/>
            </a:endParaRPr>
          </a:p>
        </p:txBody>
      </p:sp>
      <p:sp>
        <p:nvSpPr>
          <p:cNvPr id="153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17:11, what words means nearly the same as, "in the morning you will make your seed to flourish"  </a:t>
            </a:r>
            <a:endParaRPr b="0" lang="en-US" sz="3200" strike="noStrike" u="none">
              <a:solidFill>
                <a:srgbClr val="ffffff"/>
              </a:solidFill>
              <a:effectLst/>
              <a:uFillTx/>
              <a:latin typeface="Arial"/>
            </a:endParaRPr>
          </a:p>
        </p:txBody>
      </p:sp>
      <p:sp>
        <p:nvSpPr>
          <p:cNvPr id="1539" name="PlaceHolder 3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17:11, ¿qué palabras significan casi lo mismo que "harás que su simiente brote de mañana"? </a:t>
            </a:r>
            <a:endParaRPr b="0" lang="en-US" sz="3200" strike="noStrike" u="none">
              <a:solidFill>
                <a:srgbClr val="ffffff"/>
              </a:solidFill>
              <a:effectLst/>
              <a:uFillTx/>
              <a:latin typeface="Arial"/>
            </a:endParaRPr>
          </a:p>
        </p:txBody>
      </p:sp>
      <p:sp>
        <p:nvSpPr>
          <p:cNvPr id="1540" name="PlaceHolder 3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17:11, quels mots signifient presque la même chose que « au matin tu feras fleurir ta semence »</a:t>
            </a:r>
            <a:endParaRPr b="0" lang="en-US" sz="3200" strike="noStrike" u="none">
              <a:solidFill>
                <a:srgbClr val="ffffff"/>
              </a:solidFill>
              <a:effectLst/>
              <a:uFillTx/>
              <a:latin typeface="Arial"/>
            </a:endParaRPr>
          </a:p>
        </p:txBody>
      </p:sp>
      <p:sp>
        <p:nvSpPr>
          <p:cNvPr id="1541"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42" name="TextBox 1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43" name="TextBox 1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44" name="TextBox 1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45" name="TextBox 1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46" name="TextBox 1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47" name="TextBox 1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48" name="TextBox 1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49" name="TextBox 1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50" name="TextBox 1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51" name="TextBox 1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52" name="TextBox 1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53" name="TextBox 1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54" name="TextBox 1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55" name="TextBox 10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56" name="TextBox 1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57" name="TextBox 1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58" name="TextBox 1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59" name="TextBox 1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60" name="TextBox 1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61" name="TextBox 1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62" name="TextBox 1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63" name="TextBox 1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64" name="TextBox 1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65" name="TextBox 1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66" name="TextBox 1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6"/>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5"/>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4"/>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3"/>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2"/>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61"/>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60"/>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9"/>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8"/>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7"/>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6"/>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5"/>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4"/>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3"/>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2"/>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51"/>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50"/>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9"/>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8"/>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7"/>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6"/>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5"/>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4"/>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3"/>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2400" strike="noStrike" u="none">
                <a:solidFill>
                  <a:srgbClr val="ffff00"/>
                </a:solidFill>
                <a:effectLst/>
                <a:uFillTx/>
                <a:latin typeface="Times New Roman"/>
              </a:rPr>
              <a:t>(iw) He will not look to the altars, The work of his hands; He will not respect what his fingers have made, Nor the wooden images nor the incense altars.</a:t>
            </a:r>
            <a:endParaRPr b="0" lang="en-US" sz="2400" strike="noStrike" u="none">
              <a:solidFill>
                <a:srgbClr val="ffffff"/>
              </a:solidFill>
              <a:effectLst/>
              <a:uFillTx/>
              <a:latin typeface="Arial"/>
            </a:endParaRPr>
          </a:p>
        </p:txBody>
      </p:sp>
      <p:sp>
        <p:nvSpPr>
          <p:cNvPr id="16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2800" strike="noStrike" u="none">
                <a:solidFill>
                  <a:srgbClr val="ffffff"/>
                </a:solidFill>
                <a:effectLst/>
                <a:uFillTx/>
                <a:latin typeface="Times New Roman"/>
              </a:rPr>
              <a:t>(fr) Il ne regardera plus vers les autels, Ouvrage de ses mains, Et il ne contemplera plus ce que ses doigts ont fabriqué, Les idoles d'Astarté et les statues du soleil.</a:t>
            </a:r>
            <a:endParaRPr b="0" lang="en-US" sz="2800" strike="noStrike" u="none">
              <a:solidFill>
                <a:srgbClr val="ffffff"/>
              </a:solidFill>
              <a:effectLst/>
              <a:uFillTx/>
              <a:latin typeface="Arial"/>
            </a:endParaRPr>
          </a:p>
        </p:txBody>
      </p:sp>
      <p:sp>
        <p:nvSpPr>
          <p:cNvPr id="16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Ya no mirará a los altares que hicieron sus manos, ni mirará a lo que hicieron sus dedos, ni a los símbolos de Asera ni a las imágenes del sol. </a:t>
            </a:r>
            <a:endParaRPr b="0" lang="en-US" sz="3200" strike="noStrike" u="none">
              <a:solidFill>
                <a:srgbClr val="ffffff"/>
              </a:solidFill>
              <a:effectLst/>
              <a:uFillTx/>
              <a:latin typeface="Arial"/>
            </a:endParaRPr>
          </a:p>
        </p:txBody>
      </p:sp>
      <p:sp>
        <p:nvSpPr>
          <p:cNvPr id="16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2800" strike="noStrike" u="none">
                <a:solidFill>
                  <a:srgbClr val="ffffff"/>
                </a:solidFill>
                <a:effectLst/>
                <a:uFillTx/>
                <a:latin typeface="Times New Roman"/>
              </a:rPr>
              <a:t>(en) He will not look to the altars, The work of his hands; He will not respect what his fingers have made, Nor the wooden images nor the incense altars.  </a:t>
            </a:r>
            <a:endParaRPr b="0" lang="en-US" sz="2800" strike="noStrike" u="none">
              <a:solidFill>
                <a:srgbClr val="ffffff"/>
              </a:solidFill>
              <a:effectLst/>
              <a:uFillTx/>
              <a:latin typeface="Arial"/>
            </a:endParaRPr>
          </a:p>
        </p:txBody>
      </p:sp>
      <p:sp>
        <p:nvSpPr>
          <p:cNvPr id="16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בְּי֤וֹם נִטְעֵךְ֙ תְּשַׂגְשֵׂ֔גִי</a:t>
            </a:r>
            <a:endParaRPr b="0" lang="en-US" sz="3200" strike="noStrike" u="none">
              <a:solidFill>
                <a:srgbClr val="ffffff"/>
              </a:solidFill>
              <a:effectLst/>
              <a:uFillTx/>
              <a:latin typeface="Arial"/>
            </a:endParaRPr>
          </a:p>
        </p:txBody>
      </p:sp>
      <p:sp>
        <p:nvSpPr>
          <p:cNvPr id="156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Lorsque tu les plantas, tu les entouras d'une haie,</a:t>
            </a:r>
            <a:endParaRPr b="0" lang="en-US" sz="3200" strike="noStrike" u="none">
              <a:solidFill>
                <a:srgbClr val="ffffff"/>
              </a:solidFill>
              <a:effectLst/>
              <a:uFillTx/>
              <a:latin typeface="Arial"/>
            </a:endParaRPr>
          </a:p>
        </p:txBody>
      </p:sp>
      <p:sp>
        <p:nvSpPr>
          <p:cNvPr id="156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día que las plantes, las harás crecer, </a:t>
            </a:r>
            <a:endParaRPr b="0" lang="en-US" sz="3200" strike="noStrike" u="none">
              <a:solidFill>
                <a:srgbClr val="ffffff"/>
              </a:solidFill>
              <a:effectLst/>
              <a:uFillTx/>
              <a:latin typeface="Arial"/>
            </a:endParaRPr>
          </a:p>
        </p:txBody>
      </p:sp>
      <p:sp>
        <p:nvSpPr>
          <p:cNvPr id="157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the day you will make your plant to grow,  </a:t>
            </a:r>
            <a:endParaRPr b="0" lang="en-US" sz="3200" strike="noStrike" u="none">
              <a:solidFill>
                <a:srgbClr val="ffffff"/>
              </a:solidFill>
              <a:effectLst/>
              <a:uFillTx/>
              <a:latin typeface="Arial"/>
            </a:endParaRPr>
          </a:p>
        </p:txBody>
      </p:sp>
      <p:sp>
        <p:nvSpPr>
          <p:cNvPr id="157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#44</a:t>
            </a:r>
            <a:endParaRPr b="0" lang="en-US" sz="4400" strike="noStrike" u="none">
              <a:solidFill>
                <a:srgbClr val="ffffff"/>
              </a:solidFill>
              <a:effectLst/>
              <a:uFillTx/>
              <a:latin typeface="Arial"/>
            </a:endParaRPr>
          </a:p>
        </p:txBody>
      </p:sp>
      <p:sp>
        <p:nvSpPr>
          <p:cNvPr id="157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17:14, at what time will trouble come?  </a:t>
            </a:r>
            <a:endParaRPr b="0" lang="en-US" sz="3200" strike="noStrike" u="none">
              <a:solidFill>
                <a:srgbClr val="ffffff"/>
              </a:solidFill>
              <a:effectLst/>
              <a:uFillTx/>
              <a:latin typeface="Arial"/>
            </a:endParaRPr>
          </a:p>
        </p:txBody>
      </p:sp>
      <p:sp>
        <p:nvSpPr>
          <p:cNvPr id="1574" name="PlaceHolder 3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17:14, ¿a qué tiempo aparece el terror? </a:t>
            </a:r>
            <a:endParaRPr b="0" lang="en-US" sz="3200" strike="noStrike" u="none">
              <a:solidFill>
                <a:srgbClr val="ffffff"/>
              </a:solidFill>
              <a:effectLst/>
              <a:uFillTx/>
              <a:latin typeface="Arial"/>
            </a:endParaRPr>
          </a:p>
        </p:txBody>
      </p:sp>
      <p:sp>
        <p:nvSpPr>
          <p:cNvPr id="1575" name="PlaceHolder 3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17:14, à quel moment les ennuis surviendront-ils ?</a:t>
            </a:r>
            <a:endParaRPr b="0" lang="en-US" sz="3200" strike="noStrike" u="none">
              <a:solidFill>
                <a:srgbClr val="ffffff"/>
              </a:solidFill>
              <a:effectLst/>
              <a:uFillTx/>
              <a:latin typeface="Arial"/>
            </a:endParaRPr>
          </a:p>
        </p:txBody>
      </p:sp>
      <p:sp>
        <p:nvSpPr>
          <p:cNvPr id="1576"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77" name="TextBox 1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78" name="TextBox 1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79" name="TextBox 1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80" name="TextBox 1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81" name="TextBox 1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82" name="TextBox 1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83" name="TextBox 1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84" name="TextBox 1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85" name="TextBox 1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86" name="TextBox 1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87" name="TextBox 1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88" name="TextBox 1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89" name="TextBox 1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90" name="TextBox 1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91" name="TextBox 1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92" name="TextBox 1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93" name="TextBox 1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94" name="TextBox 1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95" name="TextBox 1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96" name="TextBox 1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97" name="TextBox 1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98" name="TextBox 1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99" name="TextBox 1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00" name="TextBox 1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01" name="TextBox 1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601"/>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600"/>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9"/>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8"/>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7"/>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6"/>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5"/>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4"/>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3"/>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2"/>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91"/>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90"/>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9"/>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8"/>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7"/>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6"/>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5"/>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4"/>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3"/>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2"/>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81"/>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80"/>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9"/>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8"/>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לְעֵ֥ת עֶ֙רֶב֙ וְהִנֵּ֣ה בַלָּהָ֔ה</a:t>
            </a:r>
            <a:endParaRPr b="0" lang="en-US" sz="3200" strike="noStrike" u="none">
              <a:solidFill>
                <a:srgbClr val="ffffff"/>
              </a:solidFill>
              <a:effectLst/>
              <a:uFillTx/>
              <a:latin typeface="Arial"/>
            </a:endParaRPr>
          </a:p>
        </p:txBody>
      </p:sp>
      <p:sp>
        <p:nvSpPr>
          <p:cNvPr id="160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Quand vient le soir, voici, c'est une ruine soudaine;</a:t>
            </a:r>
            <a:endParaRPr b="0" lang="en-US" sz="3200" strike="noStrike" u="none">
              <a:solidFill>
                <a:srgbClr val="ffffff"/>
              </a:solidFill>
              <a:effectLst/>
              <a:uFillTx/>
              <a:latin typeface="Arial"/>
            </a:endParaRPr>
          </a:p>
        </p:txBody>
      </p:sp>
      <p:sp>
        <p:nvSpPr>
          <p:cNvPr id="160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Al tiempo de la tarde, he aquí el terror; </a:t>
            </a:r>
            <a:endParaRPr b="0" lang="en-US" sz="3200" strike="noStrike" u="none">
              <a:solidFill>
                <a:srgbClr val="ffffff"/>
              </a:solidFill>
              <a:effectLst/>
              <a:uFillTx/>
              <a:latin typeface="Arial"/>
            </a:endParaRPr>
          </a:p>
        </p:txBody>
      </p:sp>
      <p:sp>
        <p:nvSpPr>
          <p:cNvPr id="160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Then behold, at eventide, trouble!  </a:t>
            </a:r>
            <a:endParaRPr b="0" lang="en-US" sz="3200" strike="noStrike" u="none">
              <a:solidFill>
                <a:srgbClr val="ffffff"/>
              </a:solidFill>
              <a:effectLst/>
              <a:uFillTx/>
              <a:latin typeface="Arial"/>
            </a:endParaRPr>
          </a:p>
        </p:txBody>
      </p:sp>
      <p:sp>
        <p:nvSpPr>
          <p:cNvPr id="160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#45</a:t>
            </a:r>
            <a:endParaRPr b="0" lang="en-US" sz="4400" strike="noStrike" u="none">
              <a:solidFill>
                <a:srgbClr val="ffffff"/>
              </a:solidFill>
              <a:effectLst/>
              <a:uFillTx/>
              <a:latin typeface="Arial"/>
            </a:endParaRPr>
          </a:p>
        </p:txBody>
      </p:sp>
      <p:sp>
        <p:nvSpPr>
          <p:cNvPr id="160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17:2, the cities of Aroer are what?  </a:t>
            </a:r>
            <a:endParaRPr b="0" lang="en-US" sz="3200" strike="noStrike" u="none">
              <a:solidFill>
                <a:srgbClr val="ffffff"/>
              </a:solidFill>
              <a:effectLst/>
              <a:uFillTx/>
              <a:latin typeface="Arial"/>
            </a:endParaRPr>
          </a:p>
        </p:txBody>
      </p:sp>
      <p:sp>
        <p:nvSpPr>
          <p:cNvPr id="1609" name="PlaceHolder 3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17:2, ¿qué son las ciudades de Aroer? </a:t>
            </a:r>
            <a:endParaRPr b="0" lang="en-US" sz="3200" strike="noStrike" u="none">
              <a:solidFill>
                <a:srgbClr val="ffffff"/>
              </a:solidFill>
              <a:effectLst/>
              <a:uFillTx/>
              <a:latin typeface="Arial"/>
            </a:endParaRPr>
          </a:p>
        </p:txBody>
      </p:sp>
      <p:sp>
        <p:nvSpPr>
          <p:cNvPr id="1610" name="PlaceHolder 3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17:2, que sont les villes d’Aroër ?</a:t>
            </a:r>
            <a:endParaRPr b="0" lang="en-US" sz="3200" strike="noStrike" u="none">
              <a:solidFill>
                <a:srgbClr val="ffffff"/>
              </a:solidFill>
              <a:effectLst/>
              <a:uFillTx/>
              <a:latin typeface="Arial"/>
            </a:endParaRPr>
          </a:p>
        </p:txBody>
      </p:sp>
      <p:sp>
        <p:nvSpPr>
          <p:cNvPr id="1611"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12" name="TextBox 1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13" name="TextBox 1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14" name="TextBox 1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15" name="TextBox 1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16" name="TextBox 1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17" name="TextBox 1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18" name="TextBox 1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19" name="TextBox 1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20" name="TextBox 1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21" name="TextBox 1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22" name="TextBox 1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23" name="TextBox 1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24" name="TextBox 1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25" name="TextBox 1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26" name="TextBox 1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27" name="TextBox 1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28" name="TextBox 1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29" name="TextBox 1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30" name="TextBox 1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31" name="TextBox 1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32" name="TextBox 1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33" name="TextBox 1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34" name="TextBox 1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35" name="TextBox 1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36" name="TextBox 1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6"/>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5"/>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4"/>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3"/>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2"/>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31"/>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30"/>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9"/>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8"/>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7"/>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6"/>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5"/>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4"/>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3"/>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2"/>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21"/>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20"/>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9"/>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8"/>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7"/>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6"/>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5"/>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4"/>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3"/>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עֲזֻב֖וֹת עָרֵ֣י עֲרֹעֵ֑ר</a:t>
            </a:r>
            <a:endParaRPr b="0" lang="en-US" sz="3200" strike="noStrike" u="none">
              <a:solidFill>
                <a:srgbClr val="ffffff"/>
              </a:solidFill>
              <a:effectLst/>
              <a:uFillTx/>
              <a:latin typeface="Arial"/>
            </a:endParaRPr>
          </a:p>
        </p:txBody>
      </p:sp>
      <p:sp>
        <p:nvSpPr>
          <p:cNvPr id="163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villes d'Aroër sont abandonnées,</a:t>
            </a:r>
            <a:endParaRPr b="0" lang="en-US" sz="3200" strike="noStrike" u="none">
              <a:solidFill>
                <a:srgbClr val="ffffff"/>
              </a:solidFill>
              <a:effectLst/>
              <a:uFillTx/>
              <a:latin typeface="Arial"/>
            </a:endParaRPr>
          </a:p>
        </p:txBody>
      </p:sp>
      <p:sp>
        <p:nvSpPr>
          <p:cNvPr id="163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Las ciudades de Aroer están desamparadas; </a:t>
            </a:r>
            <a:endParaRPr b="0" lang="en-US" sz="3200" strike="noStrike" u="none">
              <a:solidFill>
                <a:srgbClr val="ffffff"/>
              </a:solidFill>
              <a:effectLst/>
              <a:uFillTx/>
              <a:latin typeface="Arial"/>
            </a:endParaRPr>
          </a:p>
        </p:txBody>
      </p:sp>
      <p:sp>
        <p:nvSpPr>
          <p:cNvPr id="164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cities of Aroer are forsaken;  </a:t>
            </a:r>
            <a:endParaRPr b="0" lang="en-US" sz="3200" strike="noStrike" u="none">
              <a:solidFill>
                <a:srgbClr val="ffffff"/>
              </a:solidFill>
              <a:effectLst/>
              <a:uFillTx/>
              <a:latin typeface="Arial"/>
            </a:endParaRPr>
          </a:p>
        </p:txBody>
      </p:sp>
      <p:sp>
        <p:nvSpPr>
          <p:cNvPr id="164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158760" y="240840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effectLst/>
                <a:uFillTx/>
                <a:latin typeface="Georgia"/>
                <a:ea typeface="DejaVu Sans"/>
              </a:rPr>
              <a:t>This Concludes the Practice Test</a:t>
            </a:r>
            <a:r>
              <a:rPr b="0" lang="en-US" sz="6000" strike="noStrike" u="none">
                <a:solidFill>
                  <a:schemeClr val="dk1"/>
                </a:solidFill>
                <a:effectLst/>
                <a:uFillTx/>
                <a:latin typeface="Georgia"/>
                <a:ea typeface="DejaVu Sans"/>
              </a:rPr>
              <a:t>	</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3213</TotalTime>
  <Application>LibreOffice/25.2.5.2$Windows_X86_64 LibreOffice_project/03d19516eb2e1dd5d4ccd751a0d6f35f35e08022</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2025-11-12T13:49:55Z</dcterms:modified>
  <cp:revision>209</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