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what is the description of the land which is beyond the rivers of Ethiopia?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¿cómo se describe la tierra que está tras los ríos de Etiopía?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quelle est la description du pays qui se trouve au-delà des fleuves d’Éthiopie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אֶ֖רֶץ צִלְצַ֣ל כְּנָפָ֑יִם</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Terre, où retentit le cliquetis des armes,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la tierra del zumbido de alas,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land shadowed with buzzing wings,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how many olives in its most fruitful branches?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las ramas más fructíferas se compara el castigo venidero de Jacob?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combien d’oliviers dans ses branches les plus fructueuses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day you will make your plant to grow"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"El día que las plantes, las harás crecer"?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 Le jour où tu feras pousser ta plante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וּבַבֹּ֖קֶר זַרְעֵ֣ךְ תַּפְרִ֑יחִי</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bientôt tu les fis venir en fleurs.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harás que su simiente brote de mañana;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morning you will make your seed to flourish;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what are forsaken?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¿las ciudades de qué están abandonadas?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de quoi sont abandonnées les villes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what words means nearly the same as, "in the morning you will make your seed to flourish"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¿qué palabras significan casi lo mismo que "harás que su simiente brote de mañana"?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quels mots signifient presque la même chose que « au matin tu feras fleurir ta semence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נִטְעֵךְ֙ תְּשַׂגְשֵׂ֔גִי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tu les plantas, tu les entouras d'une haie,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que las plantes, las harás crecer,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you will make your plant to grow,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who gathers heads of grain in what valley?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 alguien que recoge espigas ¿en qué valle?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celle de quelqu’un qui ramasse des épis dans quelle vallée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בְּעֵ֥מֶק רְפָאִֽים׃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 Rephaïm.</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Refaim.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Rephaim.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Woe to the multitude of many people who make a noise like what?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hará ruido esa multitud de pueblos?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Malheur à la multitude du peuple nombreux qui fait du bruit comme quoi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on that day their fortified cities will be as a forsaken bough, and what else?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sus ciudades fortificadas serán como los frutos que quedan en los renuevos, ¿y en qué más?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ce jour-là, leurs villes fortifiées seront comme un rameau abandonné, et quoi d’autre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וְהָ֣אָמִ֔יר</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cime des montagnes,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las ramas,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an uppermost branch,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כַּהֲמ֥וֹת יַמִּ֖ים יֶהֱמָי֑וּן</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mugissent comme mugit la mer.</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harán ruido como el estruendo del mar!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make a noise like the roar of the seas,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2025-11-12T13:50:01Z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