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moon will do when the day of the Lord comes?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 la luna cuando llegue el día de Jehová?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fera la lune lorsque le jour du Seigneur viendra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וְיָרֵ֖חַ לֹֽא־יַגִּ֥יהַ אוֹרֽוֹ׃</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lune ne fera plus luire sa clarté.</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luna no dará su resplandor.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moon will not cause its light to shine.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what two things did the Lord say he would do?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le dijo a Isaías que tomaría Su descanso, y ¿desde dónde miraría?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quelles sont les deux choses que le Seigneur a dit qu’il ferait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׳אֶשְׁקוֹטָה׳ ״אֶשְׁקֳטָ֖ה״ וְאַבִּ֣יטָה בִמְכוֹנִ֑י</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regarde tranquillement de ma demeure,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estaré quieto y los miraré desde mi morada,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take My rest, And I will look from My dwelling place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thee things will wither, be driven away, and be no more?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¿Cuáles tres cosas se secarán, se perderán y no serán más?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choses se faneront, seront emportées, et ne seront plus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עָר֥וֹת עַל־יְא֖וֹר עַל־פִּ֣י יְא֑וֹר וְכֹל֙ מִזְרַ֣ע יְא֔וֹר</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ne sera que nudité le long du fleuve, à l'embouchure du fleuve; Tout ce qui aura été semé près du fleuve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praderas junto al río, junto a las riberas del río, y toda sementera del río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papyrus reeds by the River, by the mouth of the River, And everything sown by the River,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What will happen to those who dwelt in the land of the shadow of death?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¿Qué pasará con los que moraban en la tierra de sombra de muerte?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qu’arrivera-t-il à ceux qui habitent dans le pays de l’ombre de la mort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א֖וֹר נָגַ֥הּ עֲלֵיהֶֽם׃</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lumière resplendit.</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luz resplandeció sobre ellos.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them a light has shined.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13:12, what clause means about the same as saying a man will be more rare than the golden wedge of Ophir?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13:12, ¿qué cláusula significa aproximadamente lo mismo que decir que: "más que el oro de Ofir al ser humano"?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13:12, quelle clause signifie à peu près la même chose que de dire qu’un homme sera plus rare que le lingot d’or d’Ophir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אוֹקִ֥יר אֱנ֖וֹשׁ מִפָּ֑ז</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rendrai les hommes plus rares que l'or fin,</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más precioso que el oro fino al varón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make a mortal more rare than fine gold,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what summary statement did the Lord of hosts use when saying he would cut off the name, remnant, offspring, and posterity from Babylon?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¿qué declaración resumida utilizó Jehová de los ejércitos cuando dijo que cortaría el nombre y el sobreviviente, hijo y nieto de Babilonia?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quelle déclaration récapitulative L'Éternel des armées a-t-il utilisée lorsqu’il a déclaré qu’il retrancherait le nom, le reste, la descendance et la postérité de Babylone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וְקַמְתִּ֣י עֲלֵיהֶ֔ם</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me lèverai contre eux,</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yo me levantaré contra ellos»,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 will rise up against them,"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19:5, what did Isaiah predict would happen to the water from the sea?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19:5, ¿qué predijo Isaías que sucedería con el agua del mar?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19:5, qu’a prédit Ésaïe concernant l’eau de la mer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וְנִשְּׁתוּ־מַ֖יִם מֵֽהַיָּ֑ם</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la mer tariront,</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del mar faltarán,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waters will fail from the sea,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the cry of what two places will be heard as far as Jahaz?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¿el gritar de qué dos lugares se oirá hasta Jahaza?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le cri de quels deux endroits sera entendu jusqu’à Jahaz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וַתִּזְעַ֤ק חֶשְׁבּוֹן֙ וְאֶלְעָלֵ֔ה</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et Élealé poussent des cris,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gritarán,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Heshbon and Elealeh will cry out,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is the daughter of Gallim asked to do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se le pide a la hija de Galim que haga?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que demande-t-on à la fille de Galim de faire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צַהֲלִ֥י קוֹלֵ֖ךְ</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Fais éclater ta voix,</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¡Grita en alta voz,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your voice,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7:6, who did they plan to set as king in Judah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7:6, ¿a quién planeaban poner como rey en Judá?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7:6, qui prévoyaient-ils d’établir comme roi en Juda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בֶּן־טָֽבְאַֽל׃ ס</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fils de Tabeel.</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hijo de Tabeel.’”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Tabel"—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What was Ahaz told to do?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¿Qué se le dijo a Acaz que hiciera?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qu’a-t-on dit à Achaz de faire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אֵ֠לָיו הִשָּׁמֵ֨ר וְהַשְׁקֵ֜ט</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dis-lui: Sois tranquille,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dile: “Cuídate y ten calma;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say to him: ‘Take heed, and be quiet;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titles are given to the promised son   (5 points)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títulos se le dan al hijo prometido? (4 puntos)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quels titres sont donnés au fils promis (5 points)</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וַיִּקְרָ֨א שְׁמ֜וֹ פֶּ֠לֶא יוֹעֵץ֙ אֵ֣ל גִּבּ֔וֹר אֲבִיעַ֖ד שַׂר־שָׁלֽוֹם׃</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l'appellera Admirable, Conseiller, Dieu puissant, Père éternel, Prince de la paix.</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llamará su nombre «Admirable consejero», «Dios fuerte», «Padre eterno», «Príncipe de paz».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name will be called Wonderful, Counselor, Mighty God, Everlasting Father, Prince of Peace.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What do mediums and wizards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¿Qué hacen los encantadores y los adivinos?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8:19, Que font les médiums et les sorciers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הַֽמְצַפְצְפִ֖ים וְהַמַּהְגִּ֑ים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poussent des sifflements et des soupirs,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susurran hablando”,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whisper and mutter,"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will give what people into the hand of a cruel master?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pueblo entregará Dios en manos de un amo duro?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quel peuple Dieu livrera-t-il entre les mains d’un maître cruel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וְסִכַּרְתִּי֙ אֶת־מִצְרַ֔יִם</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livrerai l'Égypte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Entregaré a Egipto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I will give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who spoke to Isaiah?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¿quién le habló a Isaías?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qui a parlé à Ésaïe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אֶֽל־יְשַׁעְיָהוּ֒</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l'Éternel dit à Ésaïe: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dijo Jehová a Isaías: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to Isaiah,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lift up in the manner of Egypt on the sea?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hizo Jehová de los ejércitos en el camino de Egipto sobre el mar?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10:26, que fera l’Éternel des armées à la manière de l’Égypte sur la mer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come to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¿A dónde ha venido?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venu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 עַל־עַיַּ֖ת</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marche sur Ajjath,</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Vino hasta Ajat,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come to Aiath,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this prophecy is against what group of people?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¿contra qué grupo de personas es esta profecía?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cette prophétie s’adresse à quel groupe de personnes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מוֹאָ֑ב</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Moab.</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Moab.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Moab.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What would the people who cast hooks into the River do?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harían los que al río arrojan el anzuelo?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 feraient ceux qui jettent des hameçons dans la rivière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וְאָ֣בְל֔וּ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lamenteront,</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harán duelo todos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those will lament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in what manner will the Lord lift his rod on the sea?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camino Jehová alzará su vara sobre el mar?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de quelle manière le Seigneur lèvera-t-il sa verge sur la mer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וּנְשָׂא֖וֹ בְּדֶ֥רֶךְ מִצְרָֽיִם׃</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 lèvera encore, comme en Égypte.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lo hizo en el camino de Egipto.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will He lift it up in the manner of Egypt.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over what two places will Moab wail?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¿sobre cuáles dos lugares aullará Moab?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sur quels deux endroits Moab se lamentera-t-il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עַל־נְב֞וֹ וְעַ֤ל מֵֽידְבָא֙ מוֹאָ֣ב יְיֵלִ֔יל</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Moab est en lamentations, sur Nebo et sur Médeba:</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Nebo y sobre Medeba aullará Moab;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Moab will wail over Nebo and over Medeba;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עַל־הַיָּ֔ם</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même qu'il leva son bâton sur la mer,</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vara sobre el mar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His rod was on the sea,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feed?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serán apacentados?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nourrira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וְרָעוּ֙ בְּכוֹרֵ֣י דַלִּ֔ים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les plus pauvres pourront paître,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primogénitos de los pobres serán apacentados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firstborn of the poor will feed,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Who seek refuge ?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¿quiénes huyen?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10:31, Qui cherche refuge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הַגֵּבִ֖ים הֵעִֽיזוּ׃</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de Guébim sont en fuite.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moradores de Gebim huyen.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inhabitants of Gebim seek refuge.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how will they pass through it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¿Cómo pasarán por la tierra?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8:21, comment vont-ils le traverser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וְעָ֥בַר בָּ֖הּ נִקְשֶׁ֣ה וְרָעֵ֑ב</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errant dans le pays, accablé et affamé;</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»Pasarán por la tierra fatigados y hambrientos,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pass through it hard-pressed and hungry;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said He would give the Egyptians over to what kind of master?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¿a qué clase de amo dijo Jehová que entregaría a Egipto?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Dieu a dit qu’il livrerait les Égyptiens à quel genre de maître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בְּיַ֖ד אֲדֹנִ֣ים קָשֶׁ֑ה</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entre les mains d'un maître sévère;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manos de un amo duro,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Into the hand of a cruel master,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where have they taken up lodging?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se han alojado?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10:29, où ont-ils élu domicile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every man feel?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de los ejércitos, ¿cómo se sentirá todo hombre?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chaque homme se sentira-t-il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 מָל֣וֹן לָ֑נוּ</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couchent à Guéba;</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alojaron en Geba,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taken up lodging at Geba.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Who told Isaiah, "I will take my rest,"?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¿Quién le dijo a Isaías: "Me estaré quieto"?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Qui a dit à Ésaïe : « Je me reposerai »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יְהוָה֙ אֵלַ֔י</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l'Éternel:</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me dijo así: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so the Lord said to me,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The Lord God of host is addressing his people who dwells in what location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¿a su pueblo que mora en qué lugar se dirige el Señor Jehová de los ejércitos?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le Seigneur Dieu des armées s'adresse à son peuple qui habite dans quel lieu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צְבָא֔וֹת אַל־תִּירָ֥א עַמִּ֛י יֹשֵׁ֥ב צִיּ֖וֹן</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mon peuple, qui habites en Sion,</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mío, morador de Sión,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My people, who dwell in Zion,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swift messengers is told to go to a people that is described as what from their beginning onward?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describe al pueblo al que deben ir los mensajeros veloces?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des messagers rapides sont chargés d'aller vers un peuple qui est décrit comme tel depuis son commencement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אֶל־עַ֥ם נוֹרָ֖א מִן־ה֣וּא וָהָ֑לְאָה</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ce peuple redoutable depuis qu'il existe,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pueblo siempre temible,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people terrible from their beginning onward,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who is told to go to a nation tall and smooth of skin?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¿a quién se le dice que vaya a la nación de elevada estatura y piel brillante?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à qui est-il demandé d’aller vers une nation grande et à la peau lisse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לְכ֣וּ׀ מַלְאָכִ֣ים קַלִּ֗ים</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Allez, messagers rapides, vers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Id, mensajeros veloces,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"Go, swift messengers,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Upon who has a light shined?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¿sobre quién resplandeció la luz?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Sur qui la lumière a-t-elle brillé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וְֽנִבְהָ֓לוּ׀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frappés d'épouvante;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llenarán de terror;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afraid.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בְּאֶ֣רֶץ צַלְמָ֔וֶת</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ceux qui habitaient le pays de l'ombre de la mort</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moraban en tierra de sombra de muerte,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dwelt in the land of the shadow of death,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how were the ambassadors being sent by sea?  Fill in the blanks:  "Even in _______ of _______ on the _______." (3 points)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enviaban los embajadores por mar? Completa los espacios en blanco: "en ______ de ______ sobre las ______!" (3 puntos)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18:2, comment les ambassadeurs étaient-ils envoyés par mer ? Complétez les espaces vides : « Même en _______ de _______ sur le _______. » (3 points)</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וּבִכְלֵי־גֹמֶא֮ עַל־פְּנֵי־מַיִם֒</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navires de jonc voguant à la surface des eaux!</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naves de junco sobre las aguas!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in vessels of reed on the waters,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world?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Él con el mundo?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 monde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וּפָקַדְתִּ֤י עַל־תֵּבֵל֙ רָעָ֔ה</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punirai le monde pour sa malice,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Castigaré al mundo por su maldad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punish the world for its evil,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are two characteristics of the nation of the people tall and smooth of skin?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¿cuáles son dos características de la gente del pueblo de elevada estatura y piel brillante?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quelles sont les deux caractéristiques de la nation des gens grands et à la peau lisse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 קַו־קָ֣ו וּמְבוּסָ֗ה</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Nation puissante et qui écrase tout,</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gente fuerte y conquistadora,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nation powerful and treading down,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who will do what for Moab?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¿quién hará qué por Moab?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qui fera quoi pour Moab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לִבִּי֙ לְמוֹאָ֣ב יִזְעָ֔ק</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coeur gémit sur Moab,</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corazón dará gritos por Moab;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heart will cry out for Moab;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by the Ascent of Luhith?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por la cuesta de Luhit?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à la montée de Luhith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people be toward each other?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¿cómo reaccionará cada persona al ver a los demás?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les gens se comporteront-ils les uns envers les autres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בִּבְכִי֙ יַֽעֲלֶה־בּ֔וֹ</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font, en pleurant,</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subirán llorando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go up with weeping;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9:4, the yoke of his burden, and the staff of his shoulder, the rod of his oppressor have been broken as in what day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9:4, su pesado yugo, la vara de su hombro y el cetro de su opresor fueron quebrados, ¿cómo en qué día?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9:3 (Anglais Ésaïe 9:4), le joug de son fardeau, et le bâton de son épaule, la verge de son oppresseur ont été brisés comme en quel jour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הַחִתֹּ֖תָ כְּי֥וֹם מִדְיָֽן׃</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à la journée de Madian.</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el día de Madián.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in the day of Midian.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7:12, T or F Ahaz agree to test the Lord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7:12, ¿Verdadero o falso? ¿Acaz acepta probar Jehová?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7:12, Achaz accepte-t-il vraiment de mettre le Seigneur à l'épreuve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וְלֹֽא־אֲנַסֶּ֖ה אֶת־יְהוָֽה׃</a:t>
            </a:r>
            <a:r>
              <a:rPr b="0" sz="3200" strike="noStrike" u="none">
                <a:solidFill>
                  <a:srgbClr val="ffff00"/>
                </a:solidFill>
                <a:effectLst/>
                <a:uFillTx/>
                <a:latin typeface="Times New Roman"/>
              </a:rPr>
              <a:t> </a:t>
            </a:r>
            <a:r>
              <a:rPr b="0" sz="3200" strike="noStrike" u="none">
                <a:solidFill>
                  <a:srgbClr val="ffff00"/>
                </a:solidFill>
                <a:effectLst/>
                <a:uFillTx/>
                <a:latin typeface="Times New Roman"/>
              </a:rPr>
              <a:t>(False)</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tenterai pas l'Éternel. (Faux)</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pondré a prueba Jehová! (Falso)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I test the Lord!" (False)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to indicate how strongly the Lord's purpose is.  What is this statement and question?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acompañada de una pregunta para indicar la firmeza del propósito de Jehová. ¿En qué consisten esta afirmación y esta pregunta?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formulée, accompagnée d'une question, pour indiquer la force du dessein du Seigneur. Quelles sont cette déclaration et cette question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כִּֽי־יְהוָ֧ה צְבָא֛וֹת יָעָ֖ץ וּמִ֣י יָפֵ֑ר</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a pris cette résolution: qui s'y opposera?</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lo ha determinado, ¿y quién lo impedirá?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of hosts has purposed, And who will annul it?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from what two descriptions of location will the Lord and His weapons of indignation come?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¿de qué dos descripciones de ubicación vienen Jehová y los instrumentos de su ira?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de quelles deux descriptions de lieux viendront L'Éternel et ses armes d’indignation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בָּאִ֛ים מֵאֶ֥רֶץ מֶרְחָ֖ק מִקְצֵ֣ה הַשָּׁמָ֑יִם</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viennent d'un pays lointain, De l'extrémité des cieux:</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Vienen de lejana tierra, del extremo de los cielos,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come from a far country, From the end of heaven—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Why did the kings go to Jerusalem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¿Por qué subieron los reyes a Jerusalén?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 Pourquoi les rois sont-ils allés à Jérusalem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אֶל־רֵעֵ֙הוּ֙ יִתְמָ֔הוּ</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regardent les uns les autres avec stupeur;</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asombrará cada cual al mirar a su compañero;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amazed at one another;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לַמִּלְחָמָ֖ה עָלֶ֑יהָ</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l'assiéger;</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combatirla;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make war against it,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Who will Isaiah wait on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¿a quién esperará Isaías?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À qui Ésaïe s'adressera-t-il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וְחִכִּ֙יתִי֙ לַיהוָ֔ה</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J'espère en l'Éternel,</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»Esperaré, pues, a Jehová,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wait on the Lord,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What will fail in Egypt when God destroys their counsel?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¿qué parte de Egipto se desvanecerá cuando Jehová destruya sus planes?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qu’est-ce qui échouera en Égypte lorsque Dieu détruira leurs conseils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וְנָבְקָ֤ה רֽוּחַ־מִצְרַ֙יִם֙</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L'esprit de l'Égypte disparaîtra</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espíritu de Egipto se desvanecerá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Egypt will fail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2025-11-12T13:54:02Z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