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8:20, what 2 things are mentioned here when speaking about the word ?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8:20, ¿Cuáles 2 cosas se mencionan aquí cuando se habla de la palabra?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8:20, quelles sont les 2 choses mentionnées ici en parlant du mot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לְתוֹרָ֖ה וְלִתְעוּדָ֑ה</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la loi et au témoignage!</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ley y al testimonio!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law and to the testimony!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two physical characteristics of people are described, who are terrible from their beginning onward? (2 points)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¿cuáles son dos características físicas de personas que se describen como siempre temible? (2 puntos)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quelles sont les deux caractéristiques physiques des personnes décrites, qui sont terribles dès leur naissance ? (2 points)</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עַ֚ם מְמֻשָּׁ֣ךְ וּמוֹרָ֔ט</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le peuple fort et vigoureux,</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parte del pueblo de elevada estatura y piel brillante,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a people tall and smooth of skin,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13:9, in the day of the Lord what will happen to the sinners?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13:9, en el día del Señor ¿qué sucederá con los pecadores?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13:9, au jour du Seigneur, qu’arrivera-t-il aux pécheurs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וְחַטָּאֶ֖יהָ יַשְׁמִ֥יד מִמֶּֽנָּה׃</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en exterminera les pécheurs.</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raer de ella a sus pecadores.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destroy its sinners from it.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Where was Syria's force deployed?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¿con quién fue confederada Siria?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7:2, où la force syrienne était-elle déployée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נָ֥חָֽה אֲרָ֖ם עַל־אֶפְרָ֑יִם</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Syriens sont campés en Éphraïm.</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—Siria se ha confederado con Efraín.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"Syria’s forces are deployed in Ephraim."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6:13, What shall the holy seed be ?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6:13, ¿qué será la simiente santa?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6:13, Quelle sera la sainte postérité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זֶ֥רַע קֹ֖דֶשׁ מַצַּבְתָּֽהּ׃ פ</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sainte postérité renaîtra de ce peuple.</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será el tronco, la simiente santa.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 holy seed shall be its stump."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in addition to what the "children" might do, why is slaughter prepared for them?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además de lo que los “hijos” pudieran hacer, ¿por qué se prepara un matadero para ellos?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en plus de ce que les « enfants » pourraient faire, pourquoi un massacre est-il préparé pour eux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בַּעֲוֺ֣ן אֲבוֹתָ֑ם</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cause de l'iniquité de leurs pères!</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maldad de sus padres;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iniquity of their fathers,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14:23, who says he will sweep "Babylon" with the broom of destruction?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14:23, ¿quién dice que barrerá “Babilonia” con escobas de destrucción?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14:23, qui dit qu’il balayera « Babylone » avec le balai de la destruction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יְהוָ֥ה צְבָאֽוֹת׃פ</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des armées.</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of hosts.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14:32, what question is asked about the messengers?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14:32, ¿qué pregunta se hace acerca de los mensajeros?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14:32, quelle question est posée à propos des messagers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וּמַֽה־יַּעֲנֶ֖ה מַלְאֲכֵי־ג֑וֹי</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répondra-t-on aux envoyés du peuple?</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qué se responderá a los mensajeros de las naciones?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will they answer the messengers of the nation?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the Lord said he would look from His dwelling place like two different things. What is the first thing this would be like?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el Señor dijo que desde su morada se vería de dos maneras diferentes. ¿Cuál sería la primera?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le Seigneur a dit qu'il regarderait depuis sa demeure deux choses différentes. À quoi ressemblerait la première chose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כְּחֹ֥ם צַח֙ עֲלֵי־א֔וֹר</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chaleur brillante de la lumière,</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el sol claro después de la lluvia,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clear heat in sunshine,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who is told not to rejoice?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¿a quién se le dice que no se alegre?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14:29, à qui est-il dit de ne pas se réjouir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אַֽל־תִּשְׂמְחִ֤י פְלֶ֙שֶׁת֙ כֻּלֵּ֔ךְ</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te réjouis pas, pays des Philistins,</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 alegres tú, toda Filistea,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rejoice, all you of Philistia,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Name 2 places that were lightly esteemed at first ?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¿Cuáles son los dos lugares que fueron tocados livianamente la primera vez?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8:23 (Anglais Ésaïe 9:1), quels sont les deux endroits qui étaient couverts de honte mais qui sont maintenant en détresse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אַ֤רְצָה זְבֻלוּן֙ וְאַ֣רְצָה נַפְתָּלִ֔י</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de Zabulon et le pays de Nephthali,</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tierra de Zabulón y a la tierra de Neftalí;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of Zebulun and the land of Naphtali,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how were his heart and the heart of the people moved?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¿cómo se estremecieron el corazón de Acaz y el de su pueblo?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 comment son cœur et celui du peuple étaient-ils émus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כְּנ֥וֹעַ עֲצֵי־יַ֖עַר מִפְּנֵי־רֽוּחַ׃</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les arbres de la forêt sont agités par le vent.</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estremecen los árboles del monte a causa del viento.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the trees of the woods are moved with the wind.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15:6, how are the waters of Nimrim described?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15:6, ¿cómo se describen las aguas de Nimrim?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15:6, comment les eaux de Nimrim sont-elles décrites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מְשַׁמּ֣וֹת יִֽהְי֑וּ</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ravagées,</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consumidas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desolate,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swift messengers are told to go to a nation with what two physical characteristics? (2 Points)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¿cuáles son las dos características físicas de la nación a la que deben ir los mensajeros veloces? (2 puntos)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quelles sont les deux caractéristiques physiques qui sont données aux messagers rapides ? (2 points)</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אֶל־גּוֹי֙ מְמֻשָּׁ֣ךְ וּמוֹרָ֔ט</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nation forte et vigoureuse,</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nación de elevada estatura y piel brillante,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a nation tall and smooth of skin,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is laid waste and destroyed in addition to Ar of Moab?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¿además de Ar de Moab, ¿qué otra ciudad fue destruida de noche?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qu’est-ce qui est dévasté et détruit en plus d’Ar Moab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קִיר־מוֹאָ֖ב נִדְמָֽה׃</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nuit même où elle est ravagée, Kir Moab est</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Kir de Moab, reducida a silencio.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in the night Kir of Moab is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18:7,What is another name God called the place of the name of the Lord of hosts?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¿Con qué otro nombre se identifica el lugar del nombre de Jehová de los ejércitos?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Quel autre nom Dieu a-t-il donné au lieu du nom de l’Éternel des armées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will happen the the burden of the Assyrian?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pasará con la carga del asirio?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qu’adviendra-t-il du fardeau de l’Assyrien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וְסֻ֨בֳּל֔וֹ מֵעַ֥ל שִׁכְמ֖וֹ יָסֽוּר׃</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fardeau sera ôté de leurs épaules.</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carga será quitada de su hombro.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burden removed from their shoulders.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who shall the remnant never depend on ?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¿de quién nunca dependerán los que hayan quedado?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de qui le reste ne dépendra-t-il jamais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לְהִשָּׁעֵ֖ן עַל־מַכֵּ֑הוּ</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Cesseront de s'appuyer sur celui qui les frappait;</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nunca más se apoyarán en el que los hirió,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never again depend on him who defeated them,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7:10, Who spoke again to Ahaz ?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7:10, ¿Quién volvió a hablar a Acaz?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7:10, Qui parla encore à Achaz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וַיּ֣וֹסֶף יְהוָ֔ה דַּבֵּ֥ר אֶל־אָחָ֖ז לֵאמֹֽר׃</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parla de nouveau à Achaz, et lui dit:</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Habló también Jehová a Acaz, diciendo: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the Lord spoke again to Ahaz, saying,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what geographical feature describes the land to whom the swift messengers are sent?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¿qué accidente geográfico describe la tierra a la que son enviados los mensajeros veloces?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quelle caractéristique géographique décrit le pays vers lequel les messagers rapides sont envoyés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אֲשֶׁר־בָּזְא֥וּ נְהָרִ֖ים אַרְצֽוֹ׃</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dont le pays est coupé par des fleuves.</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cuya tierra es surcada por ríos.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land the rivers divide."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13:5, why does the Lord gather His weapons of indignation?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13:5, ¿por qué Jehová reúne sus armas de indignación?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13:5, pourquoi L'Éternel rassemble-t-il ses armes d’indignation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לְחַבֵּ֖ל כָּל־הָאָֽרֶץ׃</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Vont détruire toute la contrée.</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destruir toda la tierra.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destroy the whole land.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הַר־צִיּֽוֹן׃ ס</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la montagne de Sion.</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monte Sión.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Mount Zion.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13:6, the day of the Lord will come like what?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13:6, el día de Jehová vendrá ¿cómo?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13:6, le jour du Seigneur viendra comme quoi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כְּשֹׁ֖ד מִשַּׁדַּ֥י יָבֽוֹא׃</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vient comme un ravage du Tout Puissant.</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¡Vendrá como devastación del Todopoderoso!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come as destruction from the Almighty.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what will taken away from your neck ?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¿qué te será quitado de tu cerviz?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qu'est-ce qui sera enlevé de ton cou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וְעֻלּ֖וֹ מֵעַ֣ל צַוָּארֶ֑ךָ</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joug de dessus ton cou;</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yugo de tu cerviz,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yoke from your neck,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10:21, Who will the remnant of Jacob return to?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10:21, ¿a quién volverá el resto de Jacob?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10:21, Vers qui reviendra le reste de Jacob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אֶל־אֵ֖ל גִּבּֽוֹר׃</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Dieu puissant.</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volverá al Dios fuerte.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Mighty God.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who do what will languish?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¿quiénes desfallecerán por lo que suceda en el río?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Le peuple qui fait quoi languira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וּפֹרְשֵׂ֥י מִכְמֹ֛רֶת עַל־פְּנֵי־מַ֖יִם</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ceux qui étendent des filets sur les eaux</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lanzan la red sobre las aguas.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spread nets on the waters.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7:3, Who does the Lord send Isaiah and his son to meet?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7:3, ¿a quién envía Jehová a Isaías y a su hijo a encontrarse?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7:3, à qui le Seigneur envoie-t-il Ésaïe et son fils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10:22, with what shall the destruction decreed overflow ?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10:22, ¿con qué se desbordará la destrucción acordada?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10:22, de quoi débordera la destruction décrétée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צֵא־נָא֙ לִקְרַ֣את אָחָ֔ז</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Va à la rencontre d'Achaz,</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—Sal ahora al encuentro de Acaz,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"Go out now to meet Ahaz,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Who dwells in Mount Zion ?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¿quién mora en el monte Sión?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Qui habite sur la montagne de Sion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מֵעִם֙ יְהוָ֣ה צְבָא֔וֹת</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la part de l'Éternel des armées,</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parte de Jehová de los ejércitos,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Lord of hosts,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what is broken that used to harm Philistia?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¿qué se ha quebrado que solía herir a Filistea?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14:29, qu’est-ce qui est brisé et qui nuit à la Philistie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נִשְׁבַּ֖ר שֵׁ֣בֶט מַכֵּ֑ךְ</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ce que la verge qui te frappait est brisée!</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haberse quebrado la vara del que te hería;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 rod that struck you is broken;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from where will a viper come?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¿de dónde saldrá una víbora?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14:29, d’où viendrait un basilic?</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כִּֽי־מִשֹּׁ֤רֶשׁ נָחָשׁ֙ יֵ֣צֵא צֶ֔פַע</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de la racine du serpent sortira un basilic,</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 la raíz de la culebra saldrá una víbora,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out of the serpent’s roots will come forth a viper,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19:3, Where will the spirit of Egypt fail?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19:3, ¿Dónde se desvanecerá el espíritu de Egipto?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19:3, Où l’esprit de l’Égypte faillira-t-il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בְּקִרְבּ֔וֹ</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milieu d'elle,</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él,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its midst;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What would all the inhabitans of the world and dwellers on the earth see?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¿Qué verían todos los habitantes del mundo y moradores de la tierra?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Que verraient tous les habitants du monde et tous les habitants de la terre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כִּלָּי֥וֹן חָר֖וּץ שׁוֹטֵ֥ף צְדָקָֽה׃</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destruction est résolue, elle fera déborder la justice.</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destrucción acordada rebosará justicia.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destruction decreed shall overflow with righteousness.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כִּנְשֹׂא־נֵ֤ס הָרִים֙</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bannière qui se dresse sur les montagnes,</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se levante bandera en los montes,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he lifts up a banner on the mountains,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What will happen if you do not believe?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¿Qué pasará si no crees?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que se passera-t-il si vous ne croyez pas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לֹ֥א תֵאָמֵֽנוּ׃ ס</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ne subsisterez pas.</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cierto no permaneceréis.”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you shall not be established." ’ "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you will not be established if what is true?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¿qué condición se requiere para permanecer de cierto?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vous ne serez pas établi si ce qui est vrai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 לֹ֣א תַאֲמִ֔ינוּ</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vous ne croyez pas,</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vosotros no creéis,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If you will not believe,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happens to Ar of Moab?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¿qué le sucede a Ar de Moab además de ser puesta en silencio?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15:1, qu’arrive-t-il à Ar Moab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בְּלֵ֞יל שֻׁדַּ֨ד</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détruite!</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de noche fue destruida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laid waste And destroyed,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7:11, How was Ahaz supposed to ask for a sign ?  ( name 2 ways )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7:11, ¿cómo se suponía que Acaz debía pedir una señal? (Nombra 2 maneras)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7:11, comment Achaz était-il censé demander un signe ? (nommez 2 manières)</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הַעְמֵ֣ק שְׁאָ֔לָה א֖וֹ הַגְבֵּ֥הַּ לְמָֽעְלָה׃</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demande-le, soit dans les lieux bas, soit dans les lieux élevés.</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demandándola ya sea de abajo en lo profundo o de arriba en lo alto.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ask it either in the depth or in the height above."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10:23, Where will the Lord God of hosts make a determined end ?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10:23, ¿Dónde consumará el Señor, Jehová de los ejércitos, el exterminio ya determinado?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10:23, Où le Seigneur, l'Éternel des armées, fera-t-il une fin déterminée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14:23, with what will the Lord of hosts sweep "Babylon"?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14:23, ¿con qué barrerá Jehová a “Babilonia”?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14:23, avec quoi L'Éternel des armées balayera-t-il « Babylone »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 כָּל־הָאָֽרֶץ׃ ס</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l'accomplira dans tout le pays.</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la tierra.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all the land.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6:13, how many people will remain in the Land?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6:13, ¿cuántas personas permanecerán en la tierra?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6:13, combien de personnes resteront dans le pays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בָּהּ֙ עֲשִׂ֣רִיָּ֔ה וְשָׁ֖בָה וְהָיְתָ֣ה לְבָעֵ֑ר</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s'il y reste encore un dixième des habitants, Ils seront à leur tour anéantis.</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si queda aún en ella la décima parte, ésta volverá a ser destruida;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yet a tenth will be in it, And will return and be for consuming,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Where did the 2 kings go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¿A dónde subieron Rezín, rey de Siria, y Peka hijo de Remalías, rey de Israel?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 Où sont allés les deux rois</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יְר֣וּשָׁלִַ֔ם</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Jérusalem,</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subieron contra Jerusalén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went up to Jerusalem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where will the Moabites clothe themselves with sackcloth?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¿dónde se vestirán de ropas ásperas los moabitas?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où les Moabites se vêtiront-ils de sacs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בְּחוּצֹתָ֖יו</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rues,</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calles;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their streets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what word does Isaiah use to describe Ramah ?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¿qué palabra usa Isaías para describir a Ramá?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10:29, quel mot Isaïe utilise-t-il pour décrire Rama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חָֽרְדָה֙ הָֽרָמָ֔ה</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Rama tremble,</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Ramá tembló y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Ramah is afraid,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What will the remnant rely on ?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¿en qué se apoyarán los que hayan quedado?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sur quoi le reste s’appuiera-t-il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וְטֵֽאטֵאתִ֙יהָ֙ בְּמַטְאֲטֵ֣א הַשְׁמֵ֔ד</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 la balaierai avec le balai de la destruction,</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barreré con escobas de destrucción»,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sweep it with the broom of destruction,"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וְנִשְׁעַ֗ן עַל־יְהוָ֛ה קְד֥וֹשׁ יִשְׂרָאֵ֖ל בֶּאֱמֶֽת׃</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s'appuieront avec confiance sur l'Éternel, le Saint d'Israël.</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se apoyarán con verdad en Jehová, el Santo de Israel.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will depend on the Lord, the Holy One of Israel, in truth.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7:3, the Lord told Isaiah and his son to meet Ahaz. What was the name of Isaiah's son ?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7:3, Jehová les dijo a Isaías y a su hijo que se encontraran con Ahas. ¿Cómo se llamaba el hijo de Isaías?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7:3, le Seigneur dit à Ésaïe et à son fils d'aller à la rencontre d'Ahas. Quel était le nom du fils d'Ésaïe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 וּשְׁאָ֖ר יָשׁ֣וּב בְּנֶ֑ךָ</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et Schear Jaschub, ton fils,</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y Sear-jasub, tu hijo,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and Shear-Jashub your son,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19:7, what three terrible things did Isaiah prophecy would happen to the papyrus reeds by the River, by the mouth of the river, and everything sown by the River? (3 points)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19:7, ¿Qué tres cosas terribles profetizó Isaías que sucederían a las praderas junto al río, junto a las riberas del río, y toda sementera del río? (3 puntos)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19:7, quelles sont les trois choses terribles qu'Ésaïe a prophétisées qui arriveraient aux roseaux de papyrus près du fleuve, à l'embouchure du fleuve et à tout ce qui est semé près du fleuve ? (3 points)</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יִיבַ֥שׁ נִדַּ֖ף וְאֵינֶֽנּוּ׃</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desséchera, Se réduira en poussière et périra.</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secarán, se perderán y no serán más.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wither, be driven away, and be no more.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2025-11-12T13:54:07Z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