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what will be taken away from your shoulder ?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¿qué te será quitado de tu hombro?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qu’est-ce qui sera enlevé de votre épaule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יָס֤וּר סֻבֳּלוֹ֙ מֵעַ֣ל שִׁכְמֶ֔ךָ</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fardeau sera ôté de dessus ton épaule,</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su carga será quitada de tu hombro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his burden will be taken away from your shoulder,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what might the "children" of "Babylon" do across the world?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¿qué podrían hacer los “hijos” de “Babilonia” en todo el mundo?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que pourraient faire les « enfants » de « Babylone » à travers le monde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וּמָלְא֥וּ פְנֵֽי־תֵבֵ֖ל עָרִֽים׃</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remplir le monde d'ennemis! -</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llenen de ciudades la faz del mundo.»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fill the face of the world with cities."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Of what shall there be no end ?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¿Qué no tendrá límite?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De quoi n'y aura-t-il pas de fin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׳לְמַרְבֵּה׳ ״לְמַרְבֵּ֨ה״ הַמִּשְׂרָ֜ה וּלְשָׁל֣וֹם אֵֽין־קֵ֗ץ</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Donner à l'empire de l'accroissement, Et une paix sans fin</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dilatado de su imperio y la paz no tendrán límite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Of the increase of His government and peace There will be no end,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19:6,what two types of plants will wither? (2 points)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19:6, ¿cuáles dos tipos de plantas se marchitarán? (2 puntos)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quels sont les deux types de plantes qui se faneront ? (2 points)</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קָנֶ֥ה וָס֖וּף קָמֵֽלוּ׃</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joncs et les roseaux se flétriront.</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caña y el junco serán cortados.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reeds and rushes will wither.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When this nation lifts up a banner on the mountains, how does this affect all inhabitants of the world?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Cuando esta nación levante bandera en los montes, ¿cómo afectará esto a todos los habitantes del mundo?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lorsque cette nation lève une bannière sur les montagnes, comment cela affecte-t-il tous les habitants du monde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תִּרְא֔וּ</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Voyez</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mirad;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see it;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10:22, what will return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10:22, ¿qué volverá?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10:22, que reviendra-t-il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שְׁאָ֖ר יָשׁ֣וּב בּ֑וֹ</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reste seulement reviendra;</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resto de él volverá;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remnant of them will return;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8:16, What 2 actions does the Lord request among the disciples ?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8:16, ¿Cuáles son dos acciones solicita Jehová entre los discípulos?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8:16, quelles sont les 2 actions que le Seigneur demande aux disciples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צ֖וֹר תְּעוּדָ֑ה חֲת֥וֹם תּוֹרָ֖ה בְּלִמֻּדָֽי׃</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Enveloppe cet oracle, Scelle cette révélation, parmi mes disciples. -</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»Ata el testimonio, sella la instrucción entre mis discípulos.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Bind up the testimony, Seal the law among my disciples.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19:9, who will be ashamed in addition to thosw who work in fine flax?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19:9, ¿quiénes serán confundidos además de los que trabajan el lino fino?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19:9, qui aura honte en plus de ceux qui travaillent le fin lin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וְאֹרְגִ֖ים חוֹרָֽי׃</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tissent des étoffes blanches</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que tejen redes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those who weave fine fabric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19:3, After God destroys the counsel of Egypt, what four things will they consult?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19:3, después de que Jehová destruya el consejo de Egipto, ¿qué cuatro cosas consultarán?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19:3, après que Dieu aura détruit le conseil de l’Égypte, quelles sont les quatre choses qu’ils consulteront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וְדָרְשׁ֤וּ אֶל־הָֽאֱלִילִים֙ וְאֶל־הָ֣אִטִּ֔ים וְאֶל־הָאֹב֖וֹת וְאֶל־הַיִּדְּעֹנִֽים׃</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consultera les idoles et les enchanteurs, Ceux qui évoquent les morts et ceux qui prédisent l'avenir.</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consultarán a sus imágenes, a sus hechiceros, a sus evocadores y a sus adivinos.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consult the idols and the charmers, The mediums and the sorcerers.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by what method of travel will God come into Egypt?  Be specific.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¿qué método utilizará Dios para entrar en Egipto? Sea específico.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 par quel moyen de transport Dieu entrera-t-il en Égypte ? Soyez précis.</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יְהוָ֜ה רֹכֵ֨ב עַל־עָ֥ב קַל֙</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l'Éternel est monté sur une nuée rapide,</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Jehová monta sobre una ligera nube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Lord rides on a swift cloud,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who see when this nation lifts up a banner on the mountains?  Fill in the blanks:  "All _____________of the world and dwellers on the ________." (2 points)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¿quién ve cuando esta nación alce bandera sobre los montes? Completa los espacios en blanco: "Vosotros, todos los _________ del mundo y habitantes de la ______," (2 puntos)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18:3, qui voit cette nation lever sa bannière sur les montagnes ? Complétez les phrases : « Tous les habitants de la terre et les habitants des ________. » (2 points)</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כָּל־יֹשְׁבֵ֥י תֵבֵ֖ל וְשֹׁ֣כְנֵי אָ֑רֶץ</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tous, habitants du monde, habitants de la terre,</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Vosotros, todos los moradores del mundo y habitantes de la tierra,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inhabitants of the world and dwellers on the earth: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18:5, what thee statements describe the stage of development when God will cut off the sprigs with pruning hooks?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18:5, ¿cuáles son cuatro afirmaciones que describen la etapa de desarrollo cuando Jehová cortará las ramas con podaderas?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18:5, quelles sont ces trois déclarations qui décrivent le stade de développement où Dieu coupera les branches avec des serpes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כִּֽי־לִפְנֵ֤י קָצִיר֙ כְּתָם־פֶּ֔רַח וּבֹ֥סֶר גֹּמֵ֖ל יִֽהְיֶ֣ה נִצָּ֑ה</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avant la moisson, quand la pousse est achevée, Quand la fleur devient un raisin qui mûrit,</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antes de la siega, cuando el fruto sea perfecto y pasada la flor, se maduren los frutos,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before the harvest, when the bud is perfect And the sour grape is ripening in the flower,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Besides the remnant of Israel, who will never again depend on him who defeated them,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¿quiénes, además de los que hayan quedado de Israel, nunca más se apoyarán en el que los hirió?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Outre le reste d'Israël, qui ne dépendra plus jamais de celui qui les a vaincus,</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וּפְלֵיטַ֣ת בֵּֽית־יַעֲקֹ֔ב</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réchappés de la maison de Jacob,</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que hayan quedado de la casa de Jacob,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such as have escaped of the house of Jacob,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Who will perform this ?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¿Quién hará esto?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Qui accomplira cela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קִנְאַ֛ת יְהוָ֥ה צְבָא֖וֹת תַּעֲשֶׂה־זֹּֽאת׃ ס</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zèle de l'Éternel des armées.</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celo de Jehová de los ejércitos hará esto.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zeal of the Lord of hosts will perform this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13:11, in the day of the Lord, what will He do to the terrible?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13:11, en el día de Jehová, ¿qué hará con los tiranos?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13:11, au jour du Seigneur, que fera-t-il aux terribles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וְגַאֲוַ֥ת עָרִיצִ֖ים אַשְׁפִּֽיל׃</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j'abattrai l'arrogance des tyrans.</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humillaré la altivez de los tiranos.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lay low the haughtiness of the terrible.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Against what country was Isaiah given a burden, or message?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¿sobre qué país recibió Isaías una profecía?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 contre quel pays Ésaïe a-t-il reçu un fardeau ou un message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13:5, what two things will destroy the whole land?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13:5, ¿cuáles son las dos cosas que destruirán toda la tierra?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13:5, quelles sont les deux choses qui détruiront tout le pays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וּכְלֵ֣י זַעְמ֔וֹ</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et les instruments de sa colère</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y los instrumentos de su ira,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and His weapons of indignation,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what will happen to your roots?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¿Qué pasará con tu raíz?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qu’arrivera-t-il à vos racines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וְהֵמַתִּ֤י בָֽרָעָב֙ שָׁרְשֵׁ֔ךְ</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je ferai mourir ta racine par la faim,</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yo haré morir de hambre tu raíz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kill your roots with famine,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7:4, Ahaz was told not to fear the fierce anger of which two people and what place?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7:4, ¿de qué dos hombres y de qué lugar se le dijo a Acaz que no temiera el ardor de su ira?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7:4, il a été dit à Achaz de ne pas craindre la colère ardente de quelles deux personnes et de quel endroit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בָּחֳרִי־אַ֛ף רְצִ֥ין וַאֲרָ֖ם וּבֶן־רְמַלְיָֽהוּ׃</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Devant la colère de Retsin et de la Syrie, et du fils de Remalia,</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el ardor de la ira de Rezín y de Siria, y del hijo de Remalías.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fierce anger of Rezin and Syria, and the son of Remaliah.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The daughter of Gallim was to lift her voice so it could be heard as far as what location ?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la hija de Galim debía gritar en alta voz para que fuera oída. ¿hasta qué lugar?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10:30, À quel endroit dit-on : “Prends garde”?</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הַקְשִׁ֥יבִי לַ֖יְשָׁה</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Prends garde, Laïs!</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haz que se oiga hacia Lais,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Cause it to be heard as far as Laish—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13:11, in the day of the Lord, why will He punish the wicked?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13:11, en el día de Jehová, ¿por qué castigará a los impios?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13:11, au jour du Seigneur, pourquoi punira-t-il les méchants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וְעַל־רְשָׁעִ֖ים עֲוֺנָ֑ם</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méchants pour leurs iniquités;</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los impíos por su iniquidad;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wicked for their iniquity;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מִצְרָ֑יִם</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l'Égypte.</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Egipto.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Egypt.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13:10, what words describe what the stars will do when the day of the Lord comes?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13:10, ¿qué palabras describen lo que harán las estrellas cuando llegue el día de Jehová?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13:10, quels mots décrivent ce que feront les étoiles lorsque le jour du Seigneur viendra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כִּֽי־כוֹכְבֵ֤י הַשָּׁמַ֙יִם֙ וּכְסִ֣ילֵיהֶ֔ם לֹ֥א יָהֵ֖לּוּ אוֹרָ֑ם</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étoiles des cieux et leurs astres Ne feront plus briller leur lumière,</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lo cual las estrellas de los cielos y sus luceros no darán su luz;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stars of heaven and their constellations Will not give their light;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The people with what occupation would mourn?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¿Qué ocupación tendrán los del pueblo que se entristecerán?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quel peuple, quelle profession, pleurerait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וְאָנוּ֙ הַדַּיָּגִ֔ים</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pêcheurs gémiront,</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pescadores también se entristecerán;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fishermen also will mourn;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What will melt in the midst of Egypt when the Lord rides there on a swift cloud?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¿Qué se desfallecerá dentro de Egipto cuando Jehová entre allí montado sobre una ligera nube?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 Qu’est-ce qui fondra au milieu de l’Égypte lorsque le Seigneur y montera sur un nuage rapide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וּלְבַ֥ב מִצְרַ֖יִם יִמַּ֥ס בְּקִרְבּֽוֹ׃</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coeur des Égyptiens tombe en défaillance.</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desfallecerá el corazón de los egipcios dentro de ellos.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heart of Egypt will melt in its midst.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9:5, what will be used for burning and fuel of fire  ?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9:5 ¿qué se usará para quemar y combustible del fuego?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9:4 (Anglais Ésaïe 9:5), qu'est-ce qui sera utilisé pour brûler et alimenter le feu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כָל־סְאוֹן֙ סֹאֵ֣ן בְּרַ֔עַשׁ וְשִׂמְלָ֖ה מְגוֹלָלָ֣ה בְדָמִ֑ים</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toute chaussure qu'on porte dans la mêlée, Et tout vêtement guerrier roulé dans le sang,</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todo calzado que lleva el guerrero en el tumulto de la batalla y todo manto revolcado en sangre,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every warrior’s sandal from the noisy battle, And garments rolled in blood,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The Assyrian shall strike and lift his staff against the people in the manner of what nation  ?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el Asirio herirá y alzará su vara contra el pueblo, a la manera de ¿qué nación?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L'Assyrien frappera et lèvera son bâton contre le peuple, à la manière de quelle nation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9:5, what will happen to every warrior sandal and garments rolled in blood ?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9:5, ¿qué pasará con todo el calzado y el manto de guerrero revolcado en sangre?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9:4 (Anglais Ésaïe 9:5), qu'arrivera-t-il à chaque sandale et à chaque vêtement de guerrier roulés dans le sang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וּמַטֵּ֥הוּ יִשָּֽׂא־עָלֶ֖יךָ בְּדֶ֥רֶךְ מִצְרָֽיִם׃</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lève son bâton sur toi, comme faisaient les Égyptiens.</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contra ti alzará su bastón, a la manera de Egipto;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lift up his staff against you, in the manner of Egypt.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9:6, what was given unto us ?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9:6, ¿qué nos fue dado?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9:5 (Anglais Ésaïe 9:6), qu'est-ce qui nous a été donné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בֵּ֚ן נִתַּן־לָ֔נוּ</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fils nous est donné,</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hijo nos ha sido dado,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Unto us a Son is given;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Who are for signs and wonders in Israel ?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¿Quiénes somos por señales y presagios en Israel?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Qui sont les signes et les prodiges en Israël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אָנֹכִ֗י וְהַיְלָדִים֙ אֲשֶׁ֣ר נָֽתַן־לִ֣י יְהוָ֔ה לְאֹת֥וֹת</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moi et les enfants que l'Éternel m'a donnés,</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yo y los hijos que me dio Jehová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Here am I and the children whom the Lord has given me!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In what days did Syria and Israel go up to Jerusalem to make war against it?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¿en los días de quién subieron Siria e Israel a Jerusalén para combatirla?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 En quels jours la Syrie et Israël montèrent-ils contre Jérusalem pour lui faire la guerre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וַיְהִ֡י בִּימֵ֣י אָ֠חָז בֶּן־יוֹתָ֨ם בֶּן־עֻזִּיָּ֜הוּ מֶ֣לֶךְ יְהוּדָ֗ה</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arriva, du temps d'Achaz, fils de Jotham, fils d'Ozias, roi de Juda,</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Aconteció en los días de Acaz hijo de Jotam hijo de Uzías, rey de Judá,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it came to pass in the days of Ahaz the son of Jotham, the son of Uzziah, king of Judah,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Along what have they gone ?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¿dónde han pasado? Sea específico.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10:29, Que sont-ils allés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עָֽבְרוּ֙ מַעְבָּרָ֔ה</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passent le défilé,</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Pasaron el vado,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gone along the ridge,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 what two things would happen to the brooks of defense? (2 points)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¿Qué dos cosas les sucederán a las zanjas, según Isaías 19:6? (2 puntos)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quelles sont les deux choses qui arriveraient aux ruisseaux de défense ? (2 points)</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לִשְׂרֵפָ֖ה מַאֲכֹ֥לֶת אֵֽשׁ׃</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livrés aux flammes, Pour être dévorés par le feu.</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quemados, serán pasto del fuego.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used for burning and fuel of fire.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דָּלֲל֥וּ וְחָרְב֖וּ יְאֹרֵ֣י מָצ֑וֹר</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canaux de l'Égypte seront bas et desséchés,</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agotarán y secarán las zanjas;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brooks of defense will be emptied and dried up;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what 4 things did the Lord say he would do when he rises up against Babylon?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¿cuáles fueron las cuatro cosas que dijo Jehová que haría cuando se levantara contra "Babilonia"?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14:22, quelles sont les quatre choses que L'Éternel a dit qu’il ferait lorsqu’il se lèverait contre Babylone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וְהִכְרַתִּ֨י לְבָבֶ֜ל שֵׁ֥ם וּשְׁאָ֛ר וְנִ֥ין וָנֶ֖כֶד</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J'anéantirai le nom et la trace de Babylone, Ses descendants et sa postérité,</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raeré de Babilonia el nombre y el sobreviviente, hijo y nieto»,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cut off from Babylon the name and remnant, And offspring and posterity,"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what will be prepared for the "children" of "Babylon"?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¿qué estará preparado para los “hijos” de “Babilonia”?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qu’est-ce qui sera préparé pour les « enfants » de « Babylone »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הָכִ֧ינוּ לְבָנָ֛יו מַטְבֵּ֖חַ</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Préparez le massacre des fils,</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Preparad a sus hijos para el matadero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Prepare slaughter for his children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what words describe the length of time between when there will be so few trees that a child may write them and when the remnant of Israel will depend on the Holy One of Israel, in truth?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¿qué palabras describen el período de tiempo entre el momento en que habrá tan pocos árboles que un niño pueda contarlos, y aquel en que los que hayan de Israel dependerá en verdad del Santo de Israel?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quels mots décrivent le temps écoulé entre le moment où il y aura si peu d’arbres qu’un enfant pourra les écrire et le moment où le reste d’Israël dépendra du Saint d’Israël, en vérité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tiempo,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come to pass in that day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in the day of the Lord of Hosts, what will be like flames?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en el día del Señor de los ejércitos, ¿qué será como llamas?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au jour du Seigneur des armées, qu’est-ce qui sera comme des flammes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פְּנֵ֥י לְהָבִ֖ים פְּנֵיהֶֽם׃</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Leurs visages sont enflammés.</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rostros son como llamaradas.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faces will be like flames.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what did he do at Michmash ?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¿qué hizo en Micmas?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qu'a-t-il fait à Michmash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 How did Ahaz knew that Syria's forces were deployed in Ephraim?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 ¿Cómo supo Acaz que Siria se había confederado con Efraín?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 comment Achaz savait-il que les forces syriennes étaient déployées à Éphraïm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יַפְקִ֥יד כֵּלָֽיו׃</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Laisse ses bagages</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contará su ejército.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attended to his equipment.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what did Isaiah say he and his children are for in Israel ?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¿para qué dijo Isaías que él y sus hijos estaban en Israel?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à quoi sert Ésaïe et ses enfants en Israël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וּלְמוֹפְתִ֖ים בְּיִשְׂרָאֵ֑ל</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sommes des signes et des présages en Israël,</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somos por señales y presagios en Israel,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are for signs and wonders in Israel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what will the fugitives of Moab do in the way of Horonaim?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¿qué harán los fugitivos de Moab en el camino de Horonaim?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que feront les fugitifs de Moab sur le chemin de Horonaïm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זַעֲקַת־שֶׁ֖בֶר יְעֹעֵֽרוּ׃</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jettent des cris de détresse</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darán gritos de quebranto.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raise up a cry of destruction,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14:26, how broadly applicable is this purpose of the Lord?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14:26, ¿cuán ampliamente aplicable es este propósito de Jehová?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14:26, dans quelle mesure ce dessein du Seigneur est-il applicable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זֹ֛את הָעֵצָ֥ה הַיְּעוּצָ֖ה עַל־כָּל־הָאָ֑רֶץ</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Voilà la résolution prise contre toute la terre,</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Éste es el plan acordado contra toda la tierra,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purpose that is purposed against the whole earth,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7:11, what was Ahaz told to ask for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7:11, ¿qué se le dijo a Acaz que pidiera?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7:11, qu'est-ce qu'Achaz a été invité à demander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שְׁאַל־לְךָ֣ א֔וֹת מֵעִ֖ם יְהוָ֣ה אֱלֹהֶ֑יךָ</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Demande en ta faveur un signe à l'Éternel, ton Dieu;</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—Pide para ti una señal de parte de Jehová tu Dios,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"Ask a sign for yourself from the Lord your God;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 Whose hearts were moved like trees of the wood?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 ¿Cuyos corazones se estremecieron como los árboles del monte?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 Quels cœurs étaient émus comme les arbres de la forêt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וַיֻּגַּ֗ד לְבֵ֤ית דָּוִד֙ לֵאמֹ֔ר</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vint dire à la maison de David:</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llegó la noticia a la casa de David, diciendo: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was told to the house of David, saying,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וַיָּ֤נַע לְבָבוֹ֙ וּלְבַ֣ב עַמּ֔וֹ</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coeur d'Achaz et le coeur de son peuple furent agités,</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le estremeció el corazón y el corazón de su pueblo,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his heart and the heart of his people were moved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Who is asked to lift up her voice?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¿a quién se le pide que grite en alta voz?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10:30, à qui est-il demandé d’élever la voix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בַּת־גַּלִּ֑ים</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fille de Gallim!</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hija de Galim;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daughter of Gallim!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what place will suffer when Madmenah has fled?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¿qué lugar sufrirá cuando Madmena se alborote?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10:30, quel endroit souffrira lorsque Madmenah aura fui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עֲנִיָּ֥ה עֲנָתֽוֹת׃</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toi, Anathoth!</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pobrecita Anatot!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poor Anathoth!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2025-11-12T13:54:19Z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