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10:34, what will the Lord of hosts do with iron?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10:34, ¿qué hará Jehová de los ejércitos con hierro?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10:34, que fera le Seigneur des armées avec le fer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וְנִקַּ֛ף סִֽבְכֵ֥י הַיַּ֖עַר בַּבַּרְזֶ֑ל</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renverse avec le fer les taillis de la forêt,</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Cortará con hierro la espesura del bosque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cut down the thickets of the forest with iron,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Who spoke to the people who dwell in Zion ?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¿Quién habló al pueblo que morador de Sión?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Qui a parlé au peuple qui habite Sion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כֹּֽה־אָמַ֞ר אֲדֹנָ֤י יְהוִה֙</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Cependant, ainsi parle le Seigneur, l'Éternel des armées:</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el Señor, Jehová de los ejércitos, dice así: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thus says the Lord God of hosts: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 How did Ahaz knew that Syria's forces were deployed in Ephraim?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 ¿Cómo supo Acaz que Siria se había confederado con Efraín?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 comment Achaz savait-il que les forces syriennes étaient déployées à Éphraïm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וַיֻּגַּ֗ד לְבֵ֤ית דָּוִד֙ לֵאמֹ֔ר</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vint dire à la maison de David:</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llegó la noticia a la casa de David, diciendo: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was told to the house of David, saying,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7:4, Rezin and Pekah are referred to as what ?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7:4, ¿a qué se refieren Rezín y Peka?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7:4, Retsin et Pékach sont appelés comment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מִשְּׁנֵ֨י זַנְב֧וֹת הָאוּדִ֛ים הָעֲשֵׁנִ֖ים הָאֵ֑לֶּה</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Devant ces deux bouts de tisons fumants,</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causa de estos dos cabos de tizón que humean,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these two stubs of smoking firebrands,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10:29, where have they taken up lodging?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10:29, ¿dónde se han alojado?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10:29, où ont-ils élu domicile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גֶּ֖בַע מָל֣וֹן לָ֑נוּ</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couchent à Guéba;</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alojaron en Geba,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taken up lodging at Geba.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7:10, Who spoke again to Ahaz ?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7:10, ¿Quién volvió a hablar a Acaz?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7:10, Qui parla encore à Achaz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וַיּ֣וֹסֶף יְהוָ֔ה דַּבֵּ֥ר אֶל־אָחָ֖ז לֵאמֹֽר׃</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parla de nouveau à Achaz, et lui dit:</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Habló también Jehová a Acaz, diciendo: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Moreover the Lord spoke again to Ahaz, saying,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6:13, how many people will remain in the Land?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6:13, ¿cuántas personas permanecerán en la tierra?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6:13, combien de personnes resteront dans le pays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בָּהּ֙ עֲשִׂ֣רִיָּ֔ה וְשָׁ֖בָה וְהָיְתָ֣ה לְבָעֵ֑ר</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s'il y reste encore un dixième des habitants, Ils seront à leur tour anéantis.</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si queda aún en ella la décima parte, ésta volverá a ser destruida;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yet a tenth will be in it, And will return and be for consuming,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10:29, Who has fled ?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10:29, ¿Quién ha huido?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10:29, Qui a fui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גִּבְעַ֥ת שָׁא֖וּל נָֽסָה׃</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Guibea de Saül prend la fuite.</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Gabaa de Saúl huyó.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Gibeah of Saul has fled.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10:22, what will return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10:22, ¿qué volverá?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10:22, que reviendra-t-il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שְׁאָ֖ר יָשׁ֣וּב בּ֑וֹ</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reste seulement reviendra;</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resto de él volverá;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remnant of them will return;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10:29, Along what have they gone ?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10:29 ¿dónde han pasado? Sea específico.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10:29, Que sont-ils allés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עָֽבְרוּ֙ מַעְבָּרָ֔ה</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passent le défilé,</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Pasaron el vado,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gone along the ridge,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10:32, Where will he remain that day ?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10:32, ¿Dónde reposará aquel día?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10:32, Où demeurera-t-il ce jour-là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ע֥וֹד הַיּ֖וֹם בְּנֹ֣ב לַֽעֲמֹ֑ד</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Encore un jour de halte à Nob,</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Aún vendrá día cuando reposará en Nob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yet he will remain at Nob that day;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10:25, When will the indignation cease ?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10:25, ¿cuándo acabará le furor de Jehová?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10:25, Quand cessera l’indignation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כִּי־ע֖וֹד מְעַ֣ט מִזְעָ֑ר</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encore un peu de temps,</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de aquí a muy poco tiempo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yet a very little while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in what manner will the Lord lift his rod on the sea?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¿en qué camino Jehová alzará su vara sobre el mar?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de quelle manière le Seigneur lèvera-t-il sa verge sur la mer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וּנְשָׂא֖וֹ בְּדֶ֥רֶךְ מִצְרָֽיִם׃</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le lèvera encore, comme en Égypte.</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lo hizo en el camino de Egipto.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will He lift it up in the manner of Egypt.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10:28, Where has He come to ?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10:28 ¿A dónde ha venido?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10:28, Où est-il venu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 עַל־עַיַּ֖ת</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marche sur Ajjath,</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Vino hasta Ajat,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come to Aiath,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Besides the remnant of Israel, who will never again depend on him who defeated them,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¿quiénes, además de los que hayan quedado de Israel, nunca más se apoyarán en el que los hirió?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Outre le reste d'Israël, qui ne dépendra plus jamais de celui qui les a vaincus,</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וּפְלֵיטַ֣ת בֵּֽית־יַעֲקֹ֔ב</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réchappés de la maison de Jacob,</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que hayan quedado de la casa de Jacob,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such as have escaped of the house of Jacob,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7:5, Who plotted evil against you ?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7:5, ¿quiénes concertarán un maligno plan contra ti?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7:5, Qui a comploté le mal contre toi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10:23, Where will the Lord God of hosts make a determined end ?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10:23, ¿Dónde consumará el Señor, Jehová de los ejércitos, el exterminio ya determinado?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10:23, Où le Seigneur, l'Éternel des armées, fera-t-il une fin déterminée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בְּקֶ֥רֶב כָּל־הָאָֽרֶץ׃ ס</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l'accomplira dans tout le pays.</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 la tierra.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midst of all the land.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10:30, What is the daughter of Gallim asked to do ?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10:30, ¿qué se le pide a la hija de Galim que haga?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10:30, que demande-t-on à la fille de Galim de faire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צַהֲלִ֥י קוֹלֵ֖ךְ</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Fais éclater ta voix,</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¡Grita en alta voz,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Lift up your voice,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 Why did the kings go to Jerusalem ?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 ¿Por qué subieron los reyes a Jerusalén?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 Pourquoi les rois sont-ils allés à Jérusalem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לַמִּלְחָמָ֖ה עָלֶ֑יהָ</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l'assiéger;</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combatirla;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make war against it,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10:34, With what will the thickets of the forests cut down?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10:34 ¿con qué se cortará la espesura del bosque?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10:34, Avec quoi couperont-ils les buissons des forêts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בַּבַּרְזֶ֑ל</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avec le fer</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hierro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iron,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6:13, What shall the holy seed be ?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6:13, ¿qué será la simiente santa?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6:13, Quelle sera la sainte postérité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זֶ֥רַע קֹ֖דֶשׁ מַצַּבְתָּֽהּ׃ פ</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sainte postérité renaîtra de ce peuple.</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será el tronco, la simiente santa.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the holy seed shall be its stump."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אֲרָ֖ם רָעָ֑ה אֶפְרַ֥יִם וּבֶן־רְמַלְיָ֖הוּ לֵאמֹֽר׃</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ce que la Syrie médite du mal contre toi, De ce qu'Éphraïm et le fils de Remalia disent:</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sirio, con Efraín y con el hijo de Remalías, diciendo: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Syria, Ephraim, and the son of Remaliah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10:21, Who will the remnant of Jacob return to?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10:21, ¿a quién volverá el resto de Jacob?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10:21, Vers qui reviendra le reste de Jacob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אֶל־אֵ֖ל גִּבּֽוֹר׃</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Dieu puissant.</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volverá al Dios fuerte.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Mighty God.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who shall the remnant never depend on ?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¿de quién nunca dependerán los que hayan quedado?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de qui le reste ne dépendra-t-il jamais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לְהִשָּׁעֵ֖ן עַל־מַכֵּ֑הוּ</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Cesseront de s'appuyer sur celui qui les frappait;</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nunca más se apoyarán en el que los hirió,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never again depend on him who defeated them,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10:29, what word does Isaiah use to describe Ramah ?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10:29, ¿qué palabra usa Isaías para describir a Ramá?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10:29, quel mot Isaïe utilise-t-il pour décrire Rama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חָֽרְדָה֙ הָֽרָמָ֔ה</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Rama tremble,</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Ramá tembló y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Ramah is afraid,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7:9, Who is the head of Ephraim ?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7:9, ¿Quién es la cabeza de Efraín?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7:9, Qui est le chef d’Éphraïm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וְרֹ֤אשׁ אֶפְרַ֙יִם֙ שֹׁמְר֔וֹן</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Samarie est la tête d'Éphraïm,</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cabeza de Efraín es Samaria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head of Ephraim is Samaria,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10:23, Who will make a determined end ?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10:23, ¿quién consumará el exterminio ya determinado?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10:23, Qui fera une fin déterminée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7:6, who did they plan to set as king in Judah ?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7:6, ¿a quién planeaban poner como rey en Judá?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7:6, qui prévoyaient-ils d’établir comme roi en Juda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אֲדֹנָ֤י יְהוִה֙ צְבָא֔וֹת עֹשֶׂ֖ה</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l'Éternel des armées,</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Pues el Señor, Jehová de los ejércitos,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God of hosts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10:23, What will the lord of hosts make ?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10:23, ¿Qué hará Jehová de los ejércitos?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10:23, Que fera l’Éternel des armées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כָלָ֖ה וְנֶחֱרָצָ֑ה</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cette destruction qui a été résolue,</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consumará el exterminio ya determinado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make a determined end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7:4, what was Ahaz told not to do ?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7:4, ¿qué se le dijo a Acaz que no hiciera?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7:4, qu’est-ce qu’Achaz a été interdit de faire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אַל־תִּירָ֗א וּלְבָבְךָ֙ אַל־יֵרַ֔ךְ</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crains rien, Et que ton coeur ne s'alarme pas,</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temas ni se turbe tu corazón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fear or be fainthearted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10:34, How will Lebanon fall ?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10:34, ¿Cómo caerá el Líbano?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10:34, comment le Liban tombera-t-il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וְהַלְּבָנ֖וֹן בְּאַדִּ֥יר יִפּֽוֹל׃ ס</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Liban tombe sous le Puissant.</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Líbano caerá con estruendo.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Lebanon will fall by the Mighty One.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The Lord of hosts will stir up a scourge for the Assyrian like what ?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Jehová de los ejércitos levantará el látigo contra Asiria, ¿cómo qué?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le Seigneur des armées suscitera un fléau contre l'Assyrien, comme quoi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כְּמַכַּ֥ת מִדְיָ֖ן</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il frappa Madian</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en la matanza de Madián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slaughter of Midian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 how were his heart and the heart of the people moved?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 ¿cómo se estremecieron el corazón de Acaz y el de su pueblo?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 comment son cœur et celui du peuple étaient-ils émus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 בֶּן־טָֽבְאַֽל׃ ס</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fils de Tabeel.</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hijo de Tabeel.’”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son of Tabel"—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כְּנ֥וֹעַ עֲצֵי־יַ֖עַר מִפְּנֵי־רֽוּחַ׃</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les arbres de la forêt sont agités par le vent.</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 estremecen los árboles del monte a causa del viento.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the trees of the woods are moved with the wind.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Who will never again depend on him who defeated them,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¿Quién nunca más dependerá de aquel que los hirió?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Qui ne dépendront plus jamais de celui qui les a vaincus,</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לֹֽא־יוֹסִ֨יף ע֜וֹד שְׁאָ֤ר יִשְׂרָאֵל֙</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reste d'Israël</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los que hayan quedado de Israel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remnant of Israel,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what will taken away from your neck ?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¿qué te será quitado de tu cerviz?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qu'est-ce qui sera enlevé de ton cou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וְעֻלּ֖וֹ מֵעַ֣ל צַוָּארֶ֑ךָ</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joug de dessus ton cou;</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yugo de tu cerviz,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yoke from your neck,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Who will stir up a scourge for the Assyrian ?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¿quién levantará el látigo contra Asiria?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Qui suscitera un fléau contre l’Assyrien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וְעוֹרֵ֨ר עָלָ֜יו יְהוָ֤ה צְבָאוֹת֙</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Jehová de los ejércitos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Lord of hosts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7:9, What will happen if you do not believe?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7:9 ¿Qué pasará si no crees?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7:9, que se passera-t-il si vous ne croyez pas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לֹ֥א תֵאָמֵֽנוּ׃ ס</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ne subsisterez pas.</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cierto no permaneceréis.”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you shall not be established." ’ "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what words describe the length of time between when there will be so few trees that a child may write them and when the remnant of Israel will depend on the Holy One of Israel, in truth?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¿qué palabras describen el período de tiempo entre el momento en que habrá tan pocos árboles que un niño pueda contarlos, y aquel en que los que hayan de Israel dependerá en verdad del Santo de Israel?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quels mots décrivent le temps écoulé entre le moment où il y aura si peu d’arbres qu’un enfant pourra les écrire et le moment où le reste d’Israël dépendra du Saint d’Israël, en vérité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What will the remnant rely on ?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¿en qué se apoyarán los que hayan quedado?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sur quoi le reste s’appuiera-t-il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tiempo,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come to pass in that day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10:25, what will cease ?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10:25 ¿qué se acabará?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10:25, qu’est-ce qui cessera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וְכָ֣לָה זַ֔עַם</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châtiment cessera,</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acabará mi furor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indignation will cease,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10:30, The daughter of Gallim was to lift her voice so it could be heard as far as what location ?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10:30, la hija de Galim debía gritar en alta voz para que fuera oída. ¿hasta qué lugar?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10:30, À quel endroit dit-on : “Prends garde”?</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הַקְשִׁ֥יבִי לַ֖יְשָׁה</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Prends garde, Laïs!</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haz que se oiga hacia Lais,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Cause it to be heard as far as Laish—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What will the Lord of hosts do ?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¿qué hará Jehová de los ejércitos?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Que fera l’Éternel des armées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שׁ֔וֹט</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agitera le fouet contre lui,</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levantará el látigo contra él,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stir up a scourge for him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10:21, What will the remnant of Jacob do toward God?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10:21, ¿qué hará un resto de Jacob para con Dios fuerte?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10:21, que fera le reste de Jacob envers Dieu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שְׁאָ֥ר יָשׁ֖וּב</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reste reviendra,</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 resto volverá,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remnant will return,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what will be taken away from your shoulder ?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¿qué te será quitado de tu hombro?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qu’est-ce qui sera enlevé de votre épaule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וְנִשְׁעַ֗ן עַל־יְהוָ֛ה קְד֥וֹשׁ יִשְׂרָאֵ֖ל בֶּאֱמֶֽת׃</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s'appuieront avec confiance sur l'Éternel, le Saint d'Israël.</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se apoyarán con verdad en Jehová, el Santo de Israel.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will depend on the Lord, the Holy One of Israel, in truth.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יָס֤וּר סֻבֳּלוֹ֙ מֵעַ֣ל שִׁכְמֶ֔ךָ</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fardeau sera ôté de dessus ton épaule,</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su carga será quitada de tu hombro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his burden will be taken away from your shoulder,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10:30, Who is asked to lift up her voice?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10:30, ¿a quién se le pide que grite en alta voz?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10:30, à qui est-il demandé d’élever la voix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בַּת־גַּלִּ֑ים</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fille de Gallim!</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hija de Galim;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daughter of Gallim!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Why will the yoke be destroyed ?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¿Por qué se pudrirá el yugo?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Pourquoi le joug sera-t-il détruit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מִפְּנֵי־שָֽׁמֶן׃</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graisse</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cuanto tú eres mi ungido.»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of the anointing oil.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2025-11-12T13:53:14Z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