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not to do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no hiciera?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qu’est-ce qu’Achaz a été interdit de faire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אַל־תִּירָ֗א וּלְבָבְךָ֙ אַל־יֵרַ֔ךְ</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rien, Et que ton coeur ne s'alarme pas,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ni se turbe tu corazón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fear or be fainthearted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Ahaz was told not to fear the fierce anger of which two people and what place?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¿de qué dos hombres y de qué lugar se le dijo a Acaz que no temiera el ardor de su ira?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il a été dit à Achaz de ne pas craindre la colère ardente de quelles deux personnes et de quel endroit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בָּחֳרִי־אַ֛ף רְצִ֥ין וַאֲרָ֖ם וּבֶן־רְמַלְיָֽהוּ׃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la colère de Retsin et de la Syrie, et du fils de Remalia,</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el ardor de la ira de Rezín y de Siria, y del hijo de Remalías.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fierce anger of Rezin and Syria, and the son of Remaliah.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what was Ahaz told to ask for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¿qué se le dijo a Acaz que pidiera?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qu'est-ce qu'Achaz a été invité à demander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שְׁאַל־לְךָ֣ א֔וֹת מֵעִ֖ם יְהוָ֣ה אֱלֹהֶ֑יךָ</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 en ta faveur un signe à l'Éternel, ton Dieu;</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—Pide para ti una señal de parte de Jehová tu Dios,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a sign for yourself from the Lord your God;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spoke to Isaiah?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¿quién le habló a Isaías?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qui a parlé à Ésaïe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אֶֽל־יְשַׁעְיָהוּ֒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l'Éternel dit à Ésaïe: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dijo Jehová a Isaías: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Isaiah,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could they not do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no pudieron hacer?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 ne pouvaient-ils pas faire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יָכֹ֖ל לְהִלָּחֵ֥ם עָלֶֽיהָ׃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 put l'assiéger.</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la pudieron tomar.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could not prevail against it.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Where did the 2 kings go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¿A dónde subieron Rezín, rey de Siria, y Peka hijo de Remalías, rey de Israel?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Où sont allés les deux rois</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יְר֣וּשָׁלִַ֔ם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Jérusalem,</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subieron contra Jerusalén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went up to Jerusalem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Whose hearts were moved like trees of the wood?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¿Cuyos corazones se estremecieron como los árboles del monte?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Quels cœurs étaient émus comme les arbres de la forêt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 לְבָבוֹ֙ וּלְבַ֣ב עַמּ֔וֹ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d'Achaz et le coeur de son peuple furent agités,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le estremeció el corazón y el corazón de su pueblo,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his heart and the heart of his people were moved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within how many years will Ephraim be broken?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¿dentro de cuántos años será quebrantado Efraín?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dans combien d’années Éphraïm sera-t-il brisé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וּבְע֗וֹד שִׁשִּׁ֤ים וְחָמֵשׁ֙ שָׁנָ֔ה יֵחַ֥ת אֶפְרַ֖יִם</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soixante-cinq ans,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dentro de sesenta y cinco años Efraín será quebrantado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sixty-five years Ephraim will be broken,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does the Lord send Isaiah and his son to meet?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¿a quién envía Jehová a Isaías y a su hijo a encontrarse?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à qui le Seigneur envoie-t-il Ésaïe et son fils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צֵא־נָא֙ לִקְרַ֣את אָחָ֔ז</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à la rencontre d'Achaz,</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 ahora al encuentro de Acaz,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out now to meet Ahaz,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who did they plan to set as king in Judah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¿a quién planeaban poner como rey en Judá?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7:6, qui prévoyaient-ils d’établir comme roi en Juda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בֶּן־טָֽבְאַֽל׃ ס</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fils de Tabeel.</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hijo de Tabeel.’”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Tabel"—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T or F Ahaz agree to test the Lord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¿Verdadero o falso? ¿Acaz acepta probar Jehová?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Achaz accepte-t-il vraiment de mettre le Seigneur à l'épreuve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וְלֹֽא־אֲנַסֶּ֖ה אֶת־יְהוָֽה׃</a:t>
            </a:r>
            <a:r>
              <a:rPr b="0" sz="3200" strike="noStrike" u="none">
                <a:solidFill>
                  <a:srgbClr val="ffff00"/>
                </a:solidFill>
                <a:effectLst/>
                <a:uFillTx/>
                <a:latin typeface="Times New Roman"/>
              </a:rPr>
              <a:t> </a:t>
            </a:r>
            <a:r>
              <a:rPr b="0" sz="3200" strike="noStrike" u="none">
                <a:solidFill>
                  <a:srgbClr val="ffff00"/>
                </a:solidFill>
                <a:effectLst/>
                <a:uFillTx/>
                <a:latin typeface="Times New Roman"/>
              </a:rPr>
              <a:t>(False)</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tenterai pas l'Éternel. (Faux)</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pondré a prueba Jehová! (Falso)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I test the Lord!" (False)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Who plotted evil against you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¿quiénes concertarán un maligno plan contra ti?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Qui a comploté le mal contre toi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רָעָ֑ה אֶפְרַ֥יִם וּבֶן־רְמַלְיָ֖הוּ לֵאמֹֽר׃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Syrie médite du mal contre toi, De ce qu'Éphraïm et le fils de Remalia disent: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sirio, con Efraín y con el hijo de Remalías, diciendo: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Syria, Ephraim, and the son of Remaliah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Where was Syria's force deployed?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¿con quién fue confederada Siria?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7:2, où la force syrienne était-elle déployée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אֲרָ֖ם עַל־אֶפְרָ֑יִם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sont campés en Éphraïm.</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—Siria se ha confederado con Efraín.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"Syria’s forces are deployed in Ephraim."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did Ahaz knew that Syria's forces were deployed in Ephraim?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supo Acaz que Siria se había confederado con Efraín?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Achaz savait-il que les forces syriennes étaient déployées à Éphraïm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וַיֻּגַּ֗ד לְבֵ֤ית דָּוִד֙ לֵאמֹ֔ר</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vint dire à la maison de David:</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llegó la noticia a la casa de David, diciendo: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was told to the house of David, saying,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In what days did Syria and Israel go up to Jerusalem to make war against it?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¿en los días de quién subieron Siria e Israel a Jerusalén para combatirla?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En quels jours la Syrie et Israël montèrent-ils contre Jérusalem pour lui faire la guerre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בִּימֵ֣י אָ֠חָז בֶּן־יוֹתָ֨ם בֶּן־עֻזִּיָּ֜הוּ מֶ֣לֶךְ יְהוּדָ֗ה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arriva, du temps d'Achaz, fils de Jotham, fils d'Ozias, roi de Juda,</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Aconteció en los días de Acaz hijo de Jotam hijo de Uzías, rey de Judá,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came to pass in the days of Ahaz the son of Jotham, the son of Uzziah, king of Judah,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remains when a terebinth tree or an oak is cut down?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queda cuando un roble o una encina son cortados?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 reste-t-il lorsqu’on coupe un térébinthe ou un chêne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How was Ahaz supposed to ask for a sign ?  ( name 2 ways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¿cómo se suponía que Acaz debía pedir una señal? (Nombra 2 maneras)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comment Achaz était-il censé demander un signe ? (nommez 2 manières)</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הַעְמֵ֣ק שְׁאָ֔לָה א֖וֹ הַגְבֵּ֥הַּ לְמָֽעְלָה׃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demande-le, soit dans les lieux bas, soit dans les lieux élevés.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demandándola ya sea de abajo en lo profundo o de arriba en lo alto.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it either in the depth or in the height above."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head of Damascus?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Damasco?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qui est le chef de Damas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דַּמֶּ֖שֶׂק רְצִ֑ין</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Retsin est la tête de Damas.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Damasco, Rezín;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Damascus is Rezin.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the head of Syria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Siria?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7:8, Qui est le chef de la Syrie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רֹ֤אשׁ אֲרָם֙ דַּמֶּ֔שֶׂק</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Damas est la tête de la Syrie,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cabeza de Siria es Damasco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head of Syria is Damascus,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Rezin and Pekah are referred to as what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¿a qué se refieren Rezín y Peka?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Retsin et Pékach sont appelés comment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בְּשַׁלֶּ֙כֶת֙ מַצֶּ֣בֶת בָּ֔ם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Conservent leur tronc quand ils sont abattus,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ser cortados aún queda el tronco,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stump remains when it is cut down.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מִשְּׁנֵ֨י זַנְב֧וֹת הָאוּדִ֛ים הָעֲשֵׁנִ֖ים הָאֵ֑לֶּה</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Devant ces deux bouts de tisons fumants,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estos dos cabos de tizón que humean,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these two stubs of smoking firebrands,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to do?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hiciera?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qu’a-t-on dit à Achaz de faire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אֵ֠לָיו הִשָּׁמֵ֨ר וְהַשְׁקֵ֜ט</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dis-lui: Sois tranquille,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dile: “Cuídate y ten calma;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to him: ‘Take heed, and be quiet;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the Lord told Isaiah and his son to meet Ahaz. What was the name of Isaiah's son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Jehová les dijo a Isaías y a su hijo que se encontraran con Ahas. ¿Cómo se llamaba el hijo de Isaías?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le Seigneur dit à Ésaïe et à son fils d'aller à la rencontre d'Ahas. Quel était le nom du fils d'Ésaïe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וּשְׁאָ֖ר יָשׁ֣וּב בְּנֶ֑ךָ</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et Schear Jaschub, ton fils,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y Sear-jasub, tu hijo,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and Shear-Jashub your son,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7:7, What two things does the Lord God say about the plans of Syria, Ephraim, and the son of Remaliah?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7:7, ¿cuáles dos cosas dice Jehová el Señor acerca de los planes de Siria, Efraín y el hijo de Remalías?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7:7, quelles sont les deux choses que le Seigneur Dieu dit au sujet des plans de la Syrie, d’Éphraïm et du fils de Remalia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לֹ֥א תָק֖וּם וְלֹ֥א תִֽהְיֶֽה׃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Cela n'arrivera pas, cela n'aura pas lieu.</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el Señor dice: “No sucederá eso; no será así.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"It shall not stand, Nor shall it come to pass.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Why did the kings go to Jerusalem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¿Por qué subieron los reyes a Jerusalén?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 Pourquoi les rois sont-ils allés à Jérusalem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לַמִּלְחָמָ֖ה עָלֶ֑יהָ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l'assiéger;</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combatirla;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make war against it,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 What two kings went up to Jerusalem to make war against it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 ¿Qué dos reyes subieron contra Jerusalén para combatirla?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 Quels sont les deux rois qui montèrent à Jérusalem pour lui faire la guerre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Where did the Lord tell Isaiah to meet Ahaz?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¿dónde le dijo el Señor a Isaías que se encontrara con Acaz?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où le Seigneur a-t-il dit à Ésaïe de rencontrer Achaz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רְצִ֣ין מֶֽלֶךְ־אֲ֠רָם וּפֶ֨קַח בֶּן־רְמַלְיָ֤הוּ מֶֽלֶךְ־יִשְׂרָאֵל֙</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Retsin, roi de Syrie, monta avec Pékach, fils de Remalia, roi d'Israël,</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Rezín, rey de Siria, y Peka hijo de Remalías, rey de Israel,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Rezin king of Syria and Pekah the son of Remaliah, king of Israel,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2 trees are being referred to as those whose stumps remains when it is cut down?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¿a qué dos árboles se refiere el pasaje en que al ser cortados aún queda el tronco?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quels sont les deux arbres dont les souches restent lorsqu'ils sont coupés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כָּאֵלָ֣ה וְכָאַלּ֗וֹן</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comme le térébinthe et le chêne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como el roble y la encina,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terebinth tree or as an oak,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what words describe how completely Ephraim will be broken?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¿qué palabras describen cuán completamente será quebrantado Efraín?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quels mots décrivent à quel point Éphraïm sera complètement brisé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un peuple.)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dejar de ser pueblo.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it will not be a people.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אֶל־קְצֵ֗ה תְּעָלַת֙ הַבְּרֵכָ֣ה הָעֶלְיוֹנָ֔ה אֶל־מְסִלַּ֖ת שְׂדֵ֥ה כוֹבֵֽס׃</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l'extrémité de l'aqueduc de l'étang supérieur, sur la route du champ du foulon.</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extremo del acueducto del estanque de arriba, en el camino de la heredad del Lavador,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end of the aqueduct from the upper pool, on the highway to the Fuller’s Field,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were his heart and the heart of the people moved?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se estremecieron el corazón de Acaz y el de su pueblo?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son cœur et celui du peuple étaient-ils émus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כְּנ֥וֹעַ עֲצֵי־יַ֖עַר מִפְּנֵי־רֽוּחַ׃</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les arbres de la forêt sont agités par le vent.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estremecen los árboles del monte a causa del viento.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trees of the woods are moved with the wind.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2025-11-12T13:52:02Z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