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37.xml.rels" ContentType="application/vnd.openxmlformats-package.relationships+xml"/>
  <Override PartName="/ppt/slides/_rels/slide3.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spAutoFit/>
          </a:bodyPr>
          <a:p>
            <a:pPr indent="0" algn="ctr">
              <a:buNone/>
            </a:pPr>
            <a:endParaRPr b="0" lang="en-US" sz="3200" strike="noStrike" u="none">
              <a:solidFill>
                <a:srgbClr val="ffffff"/>
              </a:solidFill>
              <a:effectLst/>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effectLst/>
                <a:uFillTx/>
                <a:latin typeface="Arial"/>
              </a:rPr>
              <a:t>Click to edit the outline text format</a:t>
            </a:r>
            <a:endParaRPr b="0" lang="en-US" sz="32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effectLst/>
                <a:uFillTx/>
                <a:latin typeface="Arial"/>
              </a:rPr>
              <a:t>Second Outline Level</a:t>
            </a:r>
            <a:endParaRPr b="0" lang="en-US" sz="2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effectLst/>
                <a:uFillTx/>
                <a:latin typeface="Arial"/>
              </a:rPr>
              <a:t>Third Outline Level</a:t>
            </a:r>
            <a:endParaRPr b="0" lang="en-US" sz="24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effectLst/>
                <a:uFillTx/>
                <a:latin typeface="Arial"/>
              </a:rPr>
              <a:t>Fourth Outline Level</a:t>
            </a:r>
            <a:endParaRPr b="0" lang="en-US" sz="20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effectLst/>
                <a:uFillTx/>
                <a:latin typeface="Arial"/>
              </a:rPr>
              <a:t>Fifth Outline Level</a:t>
            </a:r>
            <a:endParaRPr b="0" lang="en-US" sz="20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effectLst/>
                <a:uFillTx/>
                <a:latin typeface="Arial"/>
              </a:rPr>
              <a:t>Sixth Outline Level</a:t>
            </a:r>
            <a:endParaRPr b="0" lang="en-US" sz="20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effectLst/>
                <a:uFillTx/>
                <a:latin typeface="Arial"/>
              </a:rPr>
              <a:t>Seventh Outline Level</a:t>
            </a:r>
            <a:endParaRPr b="0" lang="en-US" sz="20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ADVENTURER BIBLE EXPERIENCE</a:t>
            </a:r>
            <a:r>
              <a:rPr b="0" lang="en-US" sz="6600" strike="noStrike" u="none">
                <a:solidFill>
                  <a:schemeClr val="dk1"/>
                </a:solidFill>
                <a:effectLst/>
                <a:uFillTx/>
                <a:latin typeface="Georgia"/>
                <a:ea typeface="DejaVu Sans"/>
              </a:rPr>
              <a:t>	</a:t>
            </a:r>
            <a:r>
              <a:rPr b="0" lang="en-US" sz="6600" strike="noStrike" u="none">
                <a:solidFill>
                  <a:schemeClr val="dk1"/>
                </a:solidFill>
                <a:effectLst/>
                <a:uFillTx/>
                <a:latin typeface="Georgia"/>
                <a:ea typeface="DejaVu Sans"/>
              </a:rPr>
              <a:t>	</a:t>
            </a:r>
            <a:endParaRPr b="0" lang="en-US" sz="6600" strike="noStrike" u="none">
              <a:solidFill>
                <a:srgbClr val="ffffff"/>
              </a:solidFill>
              <a:effectLst/>
              <a:uFillTx/>
              <a:latin typeface="Arial"/>
            </a:endParaRPr>
          </a:p>
        </p:txBody>
      </p:sp>
      <p:sp>
        <p:nvSpPr>
          <p:cNvPr id="61" name="PlaceHolder 2"/>
          <p:cNvSpPr>
            <a:spLocks noGrp="1"/>
          </p:cNvSpPr>
          <p:nvPr>
            <p:ph type="subTitle"/>
          </p:nvPr>
        </p:nvSpPr>
        <p:spPr>
          <a:xfrm>
            <a:off x="158760" y="4614480"/>
            <a:ext cx="8810640" cy="174708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2026</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Unofficial Practice Test</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ISAIAH 6-19</a:t>
            </a:r>
            <a:endParaRPr b="0" lang="en-US" sz="2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a:t>
            </a:r>
            <a:endParaRPr b="0" lang="en-US" sz="4400" strike="noStrike" u="none">
              <a:solidFill>
                <a:srgbClr val="ffffff"/>
              </a:solidFill>
              <a:effectLst/>
              <a:uFillTx/>
              <a:latin typeface="Arial"/>
            </a:endParaRPr>
          </a:p>
        </p:txBody>
      </p:sp>
      <p:sp>
        <p:nvSpPr>
          <p:cNvPr id="17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19:8, The people who do what will lament?  </a:t>
            </a:r>
            <a:endParaRPr b="0" lang="en-US" sz="3200" strike="noStrike" u="none">
              <a:solidFill>
                <a:srgbClr val="ffffff"/>
              </a:solidFill>
              <a:effectLst/>
              <a:uFillTx/>
              <a:latin typeface="Arial"/>
            </a:endParaRPr>
          </a:p>
        </p:txBody>
      </p:sp>
      <p:sp>
        <p:nvSpPr>
          <p:cNvPr id="172" name="PlaceHolder 2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19:8, ¿quiénes harán duelo por lo que suceda en el río? </a:t>
            </a:r>
            <a:endParaRPr b="0" lang="en-US" sz="3200" strike="noStrike" u="none">
              <a:solidFill>
                <a:srgbClr val="ffffff"/>
              </a:solidFill>
              <a:effectLst/>
              <a:uFillTx/>
              <a:latin typeface="Arial"/>
            </a:endParaRPr>
          </a:p>
        </p:txBody>
      </p:sp>
      <p:sp>
        <p:nvSpPr>
          <p:cNvPr id="173" name="PlaceHolder 3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19:8, Le peuple qui fait quoi se lamentera ?</a:t>
            </a:r>
            <a:endParaRPr b="0" lang="en-US" sz="3200" strike="noStrike" u="none">
              <a:solidFill>
                <a:srgbClr val="ffffff"/>
              </a:solidFill>
              <a:effectLst/>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5" name="TextBox 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6" name="TextBox 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7" name="TextBox 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8" name="TextBox 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9" name="TextBox 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0" name="TextBox 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1" name="TextBox 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2" name="TextBox 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3" name="TextBox 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4" name="TextBox 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5" name="TextBox 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6" name="TextBox 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7" name="TextBox 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8" name="TextBox 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9" name="TextBox 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0" name="TextBox 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1" name="TextBox 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2" name="TextBox 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3" name="TextBox 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4" name="TextBox 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5" name="TextBox 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6" name="TextBox 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7" name="TextBox 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8" name="TextBox 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9" name="TextBox 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כָּל־מַשְׁלִיכֵ֥י בַיְא֖וֹר חַכָּ֑ה</a:t>
            </a:r>
            <a:endParaRPr b="0" lang="en-US" sz="3200" strike="noStrike" u="none">
              <a:solidFill>
                <a:srgbClr val="ffffff"/>
              </a:solidFill>
              <a:effectLst/>
              <a:uFillTx/>
              <a:latin typeface="Arial"/>
            </a:endParaRPr>
          </a:p>
        </p:txBody>
      </p:sp>
      <p:sp>
        <p:nvSpPr>
          <p:cNvPr id="20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Tous ceux qui jettent l'hameçon dans le fleuve</a:t>
            </a:r>
            <a:endParaRPr b="0" lang="en-US" sz="3200" strike="noStrike" u="none">
              <a:solidFill>
                <a:srgbClr val="ffffff"/>
              </a:solidFill>
              <a:effectLst/>
              <a:uFillTx/>
              <a:latin typeface="Arial"/>
            </a:endParaRPr>
          </a:p>
        </p:txBody>
      </p:sp>
      <p:sp>
        <p:nvSpPr>
          <p:cNvPr id="20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los que al río arrojan el anzuelo, </a:t>
            </a:r>
            <a:endParaRPr b="0" lang="en-US" sz="3200" strike="noStrike" u="none">
              <a:solidFill>
                <a:srgbClr val="ffffff"/>
              </a:solidFill>
              <a:effectLst/>
              <a:uFillTx/>
              <a:latin typeface="Arial"/>
            </a:endParaRPr>
          </a:p>
        </p:txBody>
      </p:sp>
      <p:sp>
        <p:nvSpPr>
          <p:cNvPr id="20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who cast hooks into the River,  </a:t>
            </a:r>
            <a:endParaRPr b="0" lang="en-US" sz="3200" strike="noStrike" u="none">
              <a:solidFill>
                <a:srgbClr val="ffffff"/>
              </a:solidFill>
              <a:effectLst/>
              <a:uFillTx/>
              <a:latin typeface="Arial"/>
            </a:endParaRPr>
          </a:p>
        </p:txBody>
      </p:sp>
      <p:sp>
        <p:nvSpPr>
          <p:cNvPr id="20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a:t>
            </a:r>
            <a:endParaRPr b="0" lang="en-US" sz="4400" strike="noStrike" u="none">
              <a:solidFill>
                <a:srgbClr val="ffffff"/>
              </a:solidFill>
              <a:effectLst/>
              <a:uFillTx/>
              <a:latin typeface="Arial"/>
            </a:endParaRPr>
          </a:p>
        </p:txBody>
      </p:sp>
      <p:sp>
        <p:nvSpPr>
          <p:cNvPr id="20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8:18, what did Isaiah say he and his children are for in Israel ?  </a:t>
            </a:r>
            <a:endParaRPr b="0" lang="en-US" sz="3200" strike="noStrike" u="none">
              <a:solidFill>
                <a:srgbClr val="ffffff"/>
              </a:solidFill>
              <a:effectLst/>
              <a:uFillTx/>
              <a:latin typeface="Arial"/>
            </a:endParaRPr>
          </a:p>
        </p:txBody>
      </p:sp>
      <p:sp>
        <p:nvSpPr>
          <p:cNvPr id="207" name="PlaceHolder 1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8:18, ¿para qué dijo Isaías que él y sus hijos estaban en Israel? </a:t>
            </a:r>
            <a:endParaRPr b="0" lang="en-US" sz="3200" strike="noStrike" u="none">
              <a:solidFill>
                <a:srgbClr val="ffffff"/>
              </a:solidFill>
              <a:effectLst/>
              <a:uFillTx/>
              <a:latin typeface="Arial"/>
            </a:endParaRPr>
          </a:p>
        </p:txBody>
      </p:sp>
      <p:sp>
        <p:nvSpPr>
          <p:cNvPr id="208" name="PlaceHolder 1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8:18, à quoi sert Ésaïe et ses enfants en Israël ?</a:t>
            </a:r>
            <a:endParaRPr b="0" lang="en-US" sz="3200" strike="noStrike" u="none">
              <a:solidFill>
                <a:srgbClr val="ffffff"/>
              </a:solidFill>
              <a:effectLst/>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0" name="TextBox 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1" name="TextBox 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2" name="TextBox 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3" name="TextBox 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4" name="TextBox 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5" name="TextBox 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6" name="TextBox 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7" name="TextBox 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8" name="TextBox 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9" name="TextBox 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0" name="TextBox 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1" name="TextBox 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2" name="TextBox 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3" name="TextBox 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4" name="TextBox 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5" name="TextBox 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6" name="TextBox 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7" name="TextBox 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8" name="TextBox 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9" name="TextBox 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0" name="TextBox 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1" name="TextBox 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2" name="TextBox 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3" name="TextBox 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4" name="TextBox 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וּלְמוֹפְתִ֖ים בְּיִשְׂרָאֵ֑ל</a:t>
            </a:r>
            <a:endParaRPr b="0" lang="en-US" sz="3200" strike="noStrike" u="none">
              <a:solidFill>
                <a:srgbClr val="ffffff"/>
              </a:solidFill>
              <a:effectLst/>
              <a:uFillTx/>
              <a:latin typeface="Arial"/>
            </a:endParaRPr>
          </a:p>
        </p:txBody>
      </p:sp>
      <p:sp>
        <p:nvSpPr>
          <p:cNvPr id="23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Nous sommes des signes et des présages en Israël,</a:t>
            </a:r>
            <a:endParaRPr b="0" lang="en-US" sz="3200" strike="noStrike" u="none">
              <a:solidFill>
                <a:srgbClr val="ffffff"/>
              </a:solidFill>
              <a:effectLst/>
              <a:uFillTx/>
              <a:latin typeface="Arial"/>
            </a:endParaRPr>
          </a:p>
        </p:txBody>
      </p:sp>
      <p:sp>
        <p:nvSpPr>
          <p:cNvPr id="23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somos por señales y presagios en Israel, </a:t>
            </a:r>
            <a:endParaRPr b="0" lang="en-US" sz="3200" strike="noStrike" u="none">
              <a:solidFill>
                <a:srgbClr val="ffffff"/>
              </a:solidFill>
              <a:effectLst/>
              <a:uFillTx/>
              <a:latin typeface="Arial"/>
            </a:endParaRPr>
          </a:p>
        </p:txBody>
      </p:sp>
      <p:sp>
        <p:nvSpPr>
          <p:cNvPr id="23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We are for signs and wonders in Israel  </a:t>
            </a:r>
            <a:endParaRPr b="0" lang="en-US" sz="3200" strike="noStrike" u="none">
              <a:solidFill>
                <a:srgbClr val="ffffff"/>
              </a:solidFill>
              <a:effectLst/>
              <a:uFillTx/>
              <a:latin typeface="Arial"/>
            </a:endParaRPr>
          </a:p>
        </p:txBody>
      </p:sp>
      <p:sp>
        <p:nvSpPr>
          <p:cNvPr id="23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a:t>
            </a:r>
            <a:endParaRPr b="0" lang="en-US" sz="4400" strike="noStrike" u="none">
              <a:solidFill>
                <a:srgbClr val="ffffff"/>
              </a:solidFill>
              <a:effectLst/>
              <a:uFillTx/>
              <a:latin typeface="Arial"/>
            </a:endParaRPr>
          </a:p>
        </p:txBody>
      </p:sp>
      <p:sp>
        <p:nvSpPr>
          <p:cNvPr id="24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8:19, What do mediums and wizards ?  </a:t>
            </a:r>
            <a:endParaRPr b="0" lang="en-US" sz="3200" strike="noStrike" u="none">
              <a:solidFill>
                <a:srgbClr val="ffffff"/>
              </a:solidFill>
              <a:effectLst/>
              <a:uFillTx/>
              <a:latin typeface="Arial"/>
            </a:endParaRPr>
          </a:p>
        </p:txBody>
      </p:sp>
      <p:sp>
        <p:nvSpPr>
          <p:cNvPr id="242" name="PlaceHolder 3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8:19, ¿Qué hacen los encantadores y los adivinos? </a:t>
            </a:r>
            <a:endParaRPr b="0" lang="en-US" sz="3200" strike="noStrike" u="none">
              <a:solidFill>
                <a:srgbClr val="ffffff"/>
              </a:solidFill>
              <a:effectLst/>
              <a:uFillTx/>
              <a:latin typeface="Arial"/>
            </a:endParaRPr>
          </a:p>
        </p:txBody>
      </p:sp>
      <p:sp>
        <p:nvSpPr>
          <p:cNvPr id="243" name="PlaceHolder 3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8:19, Que font les médiums et les sorciers ?</a:t>
            </a:r>
            <a:endParaRPr b="0" lang="en-US" sz="3200" strike="noStrike" u="none">
              <a:solidFill>
                <a:srgbClr val="ffffff"/>
              </a:solidFill>
              <a:effectLst/>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5" name="TextBox 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6" name="TextBox 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7" name="TextBox 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8" name="TextBox 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9" name="TextBox 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0" name="TextBox 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1" name="TextBox 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2" name="TextBox 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3" name="TextBox 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4" name="TextBox 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5" name="TextBox 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6" name="TextBox 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7" name="TextBox 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8" name="TextBox 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9" name="TextBox 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0" name="TextBox 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1" name="TextBox 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2" name="TextBox 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3" name="TextBox 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4" name="TextBox 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5" name="TextBox 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6" name="TextBox 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7" name="TextBox 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8" name="TextBox 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9" name="TextBox 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הַֽמְצַפְצְפִ֖ים וְהַמַּהְגִּ֑ים</a:t>
            </a:r>
            <a:endParaRPr b="0" lang="en-US" sz="3200" strike="noStrike" u="none">
              <a:solidFill>
                <a:srgbClr val="ffffff"/>
              </a:solidFill>
              <a:effectLst/>
              <a:uFillTx/>
              <a:latin typeface="Arial"/>
            </a:endParaRPr>
          </a:p>
        </p:txBody>
      </p:sp>
      <p:sp>
        <p:nvSpPr>
          <p:cNvPr id="27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Qui poussent des sifflements et des soupirs,</a:t>
            </a:r>
            <a:endParaRPr b="0" lang="en-US" sz="3200" strike="noStrike" u="none">
              <a:solidFill>
                <a:srgbClr val="ffffff"/>
              </a:solidFill>
              <a:effectLst/>
              <a:uFillTx/>
              <a:latin typeface="Arial"/>
            </a:endParaRPr>
          </a:p>
        </p:txBody>
      </p:sp>
      <p:sp>
        <p:nvSpPr>
          <p:cNvPr id="27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susurran hablando”, </a:t>
            </a:r>
            <a:endParaRPr b="0" lang="en-US" sz="3200" strike="noStrike" u="none">
              <a:solidFill>
                <a:srgbClr val="ffffff"/>
              </a:solidFill>
              <a:effectLst/>
              <a:uFillTx/>
              <a:latin typeface="Arial"/>
            </a:endParaRPr>
          </a:p>
        </p:txBody>
      </p:sp>
      <p:sp>
        <p:nvSpPr>
          <p:cNvPr id="27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who whisper and mutter,"  </a:t>
            </a:r>
            <a:endParaRPr b="0" lang="en-US" sz="3200" strike="noStrike" u="none">
              <a:solidFill>
                <a:srgbClr val="ffffff"/>
              </a:solidFill>
              <a:effectLst/>
              <a:uFillTx/>
              <a:latin typeface="Arial"/>
            </a:endParaRPr>
          </a:p>
        </p:txBody>
      </p:sp>
      <p:sp>
        <p:nvSpPr>
          <p:cNvPr id="27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a:t>
            </a:r>
            <a:endParaRPr b="0" lang="en-US" sz="4400" strike="noStrike" u="none">
              <a:solidFill>
                <a:srgbClr val="ffffff"/>
              </a:solidFill>
              <a:effectLst/>
              <a:uFillTx/>
              <a:latin typeface="Arial"/>
            </a:endParaRPr>
          </a:p>
        </p:txBody>
      </p:sp>
      <p:sp>
        <p:nvSpPr>
          <p:cNvPr id="27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19:2, what type of territorial entity larger than a city will be in conflict with another similar entity?  </a:t>
            </a:r>
            <a:endParaRPr b="0" lang="en-US" sz="3200" strike="noStrike" u="none">
              <a:solidFill>
                <a:srgbClr val="ffffff"/>
              </a:solidFill>
              <a:effectLst/>
              <a:uFillTx/>
              <a:latin typeface="Arial"/>
            </a:endParaRPr>
          </a:p>
        </p:txBody>
      </p:sp>
      <p:sp>
        <p:nvSpPr>
          <p:cNvPr id="277" name="PlaceHolder 4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19:2, ¿qué tipo de entidad territorial más grande que una ciudad estará en conflicto con otra similar? </a:t>
            </a:r>
            <a:endParaRPr b="0" lang="en-US" sz="3200" strike="noStrike" u="none">
              <a:solidFill>
                <a:srgbClr val="ffffff"/>
              </a:solidFill>
              <a:effectLst/>
              <a:uFillTx/>
              <a:latin typeface="Arial"/>
            </a:endParaRPr>
          </a:p>
        </p:txBody>
      </p:sp>
      <p:sp>
        <p:nvSpPr>
          <p:cNvPr id="278" name="PlaceHolder 4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19:2, quel type d’entité territoriale plus grande qu’une ville sera en conflit avec une autre entité similaire ?</a:t>
            </a:r>
            <a:endParaRPr b="0" lang="en-US" sz="3200" strike="noStrike" u="none">
              <a:solidFill>
                <a:srgbClr val="ffffff"/>
              </a:solidFill>
              <a:effectLst/>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0" name="TextBox 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1" name="TextBox 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2" name="TextBox 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3" name="TextBox 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4" name="TextBox 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5" name="TextBox 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6" name="TextBox 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7" name="TextBox 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8" name="TextBox 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9" name="TextBox 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0" name="TextBox 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1" name="TextBox 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2" name="TextBox 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3" name="TextBox 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4" name="TextBox 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5" name="TextBox 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6" name="TextBox 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7" name="TextBox 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8" name="TextBox 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9" name="TextBox 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0" name="TextBox 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1" name="TextBox 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2" name="TextBox 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3" name="TextBox 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4" name="TextBox 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מַמְלָכָ֖ה בְּמַמְלָכָֽה׃</a:t>
            </a:r>
            <a:endParaRPr b="0" lang="en-US" sz="3200" strike="noStrike" u="none">
              <a:solidFill>
                <a:srgbClr val="ffffff"/>
              </a:solidFill>
              <a:effectLst/>
              <a:uFillTx/>
              <a:latin typeface="Arial"/>
            </a:endParaRPr>
          </a:p>
        </p:txBody>
      </p:sp>
      <p:sp>
        <p:nvSpPr>
          <p:cNvPr id="30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royaume contre royaume.</a:t>
            </a:r>
            <a:endParaRPr b="0" lang="en-US" sz="3200" strike="noStrike" u="none">
              <a:solidFill>
                <a:srgbClr val="ffffff"/>
              </a:solidFill>
              <a:effectLst/>
              <a:uFillTx/>
              <a:latin typeface="Arial"/>
            </a:endParaRPr>
          </a:p>
        </p:txBody>
      </p:sp>
      <p:sp>
        <p:nvSpPr>
          <p:cNvPr id="30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reino contra reino. </a:t>
            </a:r>
            <a:endParaRPr b="0" lang="en-US" sz="3200" strike="noStrike" u="none">
              <a:solidFill>
                <a:srgbClr val="ffffff"/>
              </a:solidFill>
              <a:effectLst/>
              <a:uFillTx/>
              <a:latin typeface="Arial"/>
            </a:endParaRPr>
          </a:p>
        </p:txBody>
      </p:sp>
      <p:sp>
        <p:nvSpPr>
          <p:cNvPr id="30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kingdom against kingdom.  </a:t>
            </a:r>
            <a:endParaRPr b="0" lang="en-US" sz="3200" strike="noStrike" u="none">
              <a:solidFill>
                <a:srgbClr val="ffffff"/>
              </a:solidFill>
              <a:effectLst/>
              <a:uFillTx/>
              <a:latin typeface="Arial"/>
            </a:endParaRPr>
          </a:p>
        </p:txBody>
      </p:sp>
      <p:sp>
        <p:nvSpPr>
          <p:cNvPr id="30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a:t>
            </a:r>
            <a:endParaRPr b="0" lang="en-US" sz="4400" strike="noStrike" u="none">
              <a:solidFill>
                <a:srgbClr val="ffffff"/>
              </a:solidFill>
              <a:effectLst/>
              <a:uFillTx/>
              <a:latin typeface="Arial"/>
            </a:endParaRPr>
          </a:p>
        </p:txBody>
      </p:sp>
      <p:sp>
        <p:nvSpPr>
          <p:cNvPr id="31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 How and where was the land oppressed ?  </a:t>
            </a:r>
            <a:endParaRPr b="0" lang="en-US" sz="3200" strike="noStrike" u="none">
              <a:solidFill>
                <a:srgbClr val="ffffff"/>
              </a:solidFill>
              <a:effectLst/>
              <a:uFillTx/>
              <a:latin typeface="Arial"/>
            </a:endParaRPr>
          </a:p>
        </p:txBody>
      </p:sp>
      <p:sp>
        <p:nvSpPr>
          <p:cNvPr id="312" name="PlaceHolder 5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 ¿dónde llenará de gloria al final la tierra de Zabulón y la tierra de Neftalí? </a:t>
            </a:r>
            <a:endParaRPr b="0" lang="en-US" sz="3200" strike="noStrike" u="none">
              <a:solidFill>
                <a:srgbClr val="ffffff"/>
              </a:solidFill>
              <a:effectLst/>
              <a:uFillTx/>
              <a:latin typeface="Arial"/>
            </a:endParaRPr>
          </a:p>
        </p:txBody>
      </p:sp>
      <p:sp>
        <p:nvSpPr>
          <p:cNvPr id="313" name="PlaceHolder 5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8:23 (Anglais Ésaïe 9:1), où remplira-t-il de gloire le pays de Zabulon et le pays de Nephtali à la fin ?</a:t>
            </a:r>
            <a:endParaRPr b="0" lang="en-US" sz="3200" strike="noStrike" u="none">
              <a:solidFill>
                <a:srgbClr val="ffffff"/>
              </a:solidFill>
              <a:effectLst/>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5" name="TextBox 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6" name="TextBox 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7" name="TextBox 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8" name="TextBox 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9" name="TextBox 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20" name="TextBox 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21" name="TextBox 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22" name="TextBox 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23" name="TextBox 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24" name="TextBox 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25" name="TextBox 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26" name="TextBox 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27" name="TextBox 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28" name="TextBox 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29" name="TextBox 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30" name="TextBox 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31" name="TextBox 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32" name="TextBox 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33" name="TextBox 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34" name="TextBox 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35" name="TextBox 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36" name="TextBox 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37" name="TextBox 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38" name="TextBox 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39" name="TextBox 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דֶּ֤רֶךְ הַיָּם֙ עֵ֣בֶר הַיַּרְדֵּ֔ן גְּלִ֖יל הַגּוֹיִֽם׃</a:t>
            </a:r>
            <a:endParaRPr b="0" lang="en-US" sz="3200" strike="noStrike" u="none">
              <a:solidFill>
                <a:srgbClr val="ffffff"/>
              </a:solidFill>
              <a:effectLst/>
              <a:uFillTx/>
              <a:latin typeface="Arial"/>
            </a:endParaRPr>
          </a:p>
        </p:txBody>
      </p:sp>
      <p:sp>
        <p:nvSpPr>
          <p:cNvPr id="34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contrée voisine de la mer, au delà du Jourdain, Le territoire des Gentils.</a:t>
            </a:r>
            <a:endParaRPr b="0" lang="en-US" sz="3200" strike="noStrike" u="none">
              <a:solidFill>
                <a:srgbClr val="ffffff"/>
              </a:solidFill>
              <a:effectLst/>
              <a:uFillTx/>
              <a:latin typeface="Arial"/>
            </a:endParaRPr>
          </a:p>
        </p:txBody>
      </p:sp>
      <p:sp>
        <p:nvSpPr>
          <p:cNvPr id="34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camino del mar, de aquel lado del Jordán, en Galilea de los gentiles. </a:t>
            </a:r>
            <a:endParaRPr b="0" lang="en-US" sz="3200" strike="noStrike" u="none">
              <a:solidFill>
                <a:srgbClr val="ffffff"/>
              </a:solidFill>
              <a:effectLst/>
              <a:uFillTx/>
              <a:latin typeface="Arial"/>
            </a:endParaRPr>
          </a:p>
        </p:txBody>
      </p:sp>
      <p:sp>
        <p:nvSpPr>
          <p:cNvPr id="34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By the way of the sea, beyond the Jordan, In Galilee of the Gentiles.  </a:t>
            </a:r>
            <a:endParaRPr b="0" lang="en-US" sz="3200" strike="noStrike" u="none">
              <a:solidFill>
                <a:srgbClr val="ffffff"/>
              </a:solidFill>
              <a:effectLst/>
              <a:uFillTx/>
              <a:latin typeface="Arial"/>
            </a:endParaRPr>
          </a:p>
        </p:txBody>
      </p:sp>
      <p:sp>
        <p:nvSpPr>
          <p:cNvPr id="34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2840" cy="493236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are some differences due to the difference in Bible translations.</a:t>
            </a:r>
            <a:endParaRPr b="0" lang="en-US" sz="2100" strike="noStrike" u="none">
              <a:solidFill>
                <a:srgbClr val="ffffff"/>
              </a:solidFill>
              <a:effectLst/>
              <a:uFillTx/>
              <a:latin typeface="Arial"/>
            </a:endParaRPr>
          </a:p>
          <a:p>
            <a:pPr defTabSz="457200">
              <a:lnSpc>
                <a:spcPct val="100000"/>
              </a:lnSpc>
              <a:spcBef>
                <a:spcPts val="210"/>
              </a:spcBef>
              <a:tabLst>
                <a:tab algn="l" pos="0"/>
              </a:tabLst>
            </a:pPr>
            <a:endParaRPr b="0" lang="en-US" sz="105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Aviso</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effectLst/>
              <a:uFillTx/>
              <a:latin typeface="Arial"/>
            </a:endParaRPr>
          </a:p>
          <a:p>
            <a:pPr defTabSz="457200">
              <a:lnSpc>
                <a:spcPct val="100000"/>
              </a:lnSpc>
              <a:spcBef>
                <a:spcPts val="479"/>
              </a:spcBef>
              <a:tabLst>
                <a:tab algn="l" pos="0"/>
              </a:tabLst>
            </a:pP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 de non-responsabilité :</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effectLst/>
              <a:uFillTx/>
              <a:latin typeface="Arial"/>
            </a:endParaRPr>
          </a:p>
        </p:txBody>
      </p:sp>
      <p:sp>
        <p:nvSpPr>
          <p:cNvPr id="63" name="TextBox 42"/>
          <p:cNvSpPr/>
          <p:nvPr/>
        </p:nvSpPr>
        <p:spPr>
          <a:xfrm>
            <a:off x="2514600" y="228600"/>
            <a:ext cx="6396120" cy="195660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Disclaimer:</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effectLst/>
                <a:uFillTx/>
                <a:latin typeface="Georgia"/>
                <a:ea typeface="DejaVu Sans"/>
              </a:rPr>
              <a:t> There </a:t>
            </a:r>
            <a:endParaRPr b="0" lang="en-US" sz="21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a:t>
            </a:r>
            <a:endParaRPr b="0" lang="en-US" sz="4400" strike="noStrike" u="none">
              <a:solidFill>
                <a:srgbClr val="ffffff"/>
              </a:solidFill>
              <a:effectLst/>
              <a:uFillTx/>
              <a:latin typeface="Arial"/>
            </a:endParaRPr>
          </a:p>
        </p:txBody>
      </p:sp>
      <p:sp>
        <p:nvSpPr>
          <p:cNvPr id="34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19:3, After God destroys the counsel of Egypt, what four things will they consult?  </a:t>
            </a:r>
            <a:endParaRPr b="0" lang="en-US" sz="3200" strike="noStrike" u="none">
              <a:solidFill>
                <a:srgbClr val="ffffff"/>
              </a:solidFill>
              <a:effectLst/>
              <a:uFillTx/>
              <a:latin typeface="Arial"/>
            </a:endParaRPr>
          </a:p>
        </p:txBody>
      </p:sp>
      <p:sp>
        <p:nvSpPr>
          <p:cNvPr id="347" name="PlaceHolder 6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19:3, después de que Jehová destruya el consejo de Egipto, ¿qué cuatro cosas consultarán? </a:t>
            </a:r>
            <a:endParaRPr b="0" lang="en-US" sz="3200" strike="noStrike" u="none">
              <a:solidFill>
                <a:srgbClr val="ffffff"/>
              </a:solidFill>
              <a:effectLst/>
              <a:uFillTx/>
              <a:latin typeface="Arial"/>
            </a:endParaRPr>
          </a:p>
        </p:txBody>
      </p:sp>
      <p:sp>
        <p:nvSpPr>
          <p:cNvPr id="348" name="PlaceHolder 6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19:3, après que Dieu aura détruit le conseil de l’Égypte, quelles sont les quatre choses qu’ils consulteront ?</a:t>
            </a:r>
            <a:endParaRPr b="0" lang="en-US" sz="3200" strike="noStrike" u="none">
              <a:solidFill>
                <a:srgbClr val="ffffff"/>
              </a:solidFill>
              <a:effectLst/>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50" name="TextBox 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51" name="TextBox 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52" name="TextBox 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53" name="TextBox 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54" name="TextBox 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55" name="TextBox 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56" name="TextBox 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57" name="TextBox 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58" name="TextBox 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59" name="TextBox 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60" name="TextBox 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61" name="TextBox 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62" name="TextBox 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63" name="TextBox 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64" name="TextBox 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65" name="TextBox 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66" name="TextBox 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67" name="TextBox 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68" name="TextBox 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69" name="TextBox 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70" name="TextBox 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71" name="TextBox 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72" name="TextBox 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73" name="TextBox 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74" name="TextBox 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וְדָרְשׁ֤וּ אֶל־הָֽאֱלִילִים֙ וְאֶל־הָ֣אִטִּ֔ים וְאֶל־הָאֹב֖וֹת וְאֶל־הַיִּדְּעֹנִֽים׃</a:t>
            </a:r>
            <a:endParaRPr b="0" lang="en-US" sz="3200" strike="noStrike" u="none">
              <a:solidFill>
                <a:srgbClr val="ffffff"/>
              </a:solidFill>
              <a:effectLst/>
              <a:uFillTx/>
              <a:latin typeface="Arial"/>
            </a:endParaRPr>
          </a:p>
        </p:txBody>
      </p:sp>
      <p:sp>
        <p:nvSpPr>
          <p:cNvPr id="37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On consultera les idoles et les enchanteurs, Ceux qui évoquent les morts et ceux qui prédisent l'avenir.</a:t>
            </a:r>
            <a:endParaRPr b="0" lang="en-US" sz="3200" strike="noStrike" u="none">
              <a:solidFill>
                <a:srgbClr val="ffffff"/>
              </a:solidFill>
              <a:effectLst/>
              <a:uFillTx/>
              <a:latin typeface="Arial"/>
            </a:endParaRPr>
          </a:p>
        </p:txBody>
      </p:sp>
      <p:sp>
        <p:nvSpPr>
          <p:cNvPr id="37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Entonces consultarán a sus imágenes, a sus hechiceros, a sus evocadores y a sus adivinos. </a:t>
            </a:r>
            <a:endParaRPr b="0" lang="en-US" sz="3200" strike="noStrike" u="none">
              <a:solidFill>
                <a:srgbClr val="ffffff"/>
              </a:solidFill>
              <a:effectLst/>
              <a:uFillTx/>
              <a:latin typeface="Arial"/>
            </a:endParaRPr>
          </a:p>
        </p:txBody>
      </p:sp>
      <p:sp>
        <p:nvSpPr>
          <p:cNvPr id="37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they will consult the idols and the charmers, The mediums and the sorcerers.  </a:t>
            </a:r>
            <a:endParaRPr b="0" lang="en-US" sz="3200" strike="noStrike" u="none">
              <a:solidFill>
                <a:srgbClr val="ffffff"/>
              </a:solidFill>
              <a:effectLst/>
              <a:uFillTx/>
              <a:latin typeface="Arial"/>
            </a:endParaRPr>
          </a:p>
        </p:txBody>
      </p:sp>
      <p:sp>
        <p:nvSpPr>
          <p:cNvPr id="37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#10</a:t>
            </a:r>
            <a:endParaRPr b="0" lang="en-US" sz="4400" strike="noStrike" u="none">
              <a:solidFill>
                <a:srgbClr val="ffffff"/>
              </a:solidFill>
              <a:effectLst/>
              <a:uFillTx/>
              <a:latin typeface="Arial"/>
            </a:endParaRPr>
          </a:p>
        </p:txBody>
      </p:sp>
      <p:sp>
        <p:nvSpPr>
          <p:cNvPr id="38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18:7, When will a present be brought to the Lord of hosts from a people tall of smooth skin?  </a:t>
            </a:r>
            <a:endParaRPr b="0" lang="en-US" sz="3200" strike="noStrike" u="none">
              <a:solidFill>
                <a:srgbClr val="ffffff"/>
              </a:solidFill>
              <a:effectLst/>
              <a:uFillTx/>
              <a:latin typeface="Arial"/>
            </a:endParaRPr>
          </a:p>
        </p:txBody>
      </p:sp>
      <p:sp>
        <p:nvSpPr>
          <p:cNvPr id="382" name="PlaceHolder 7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18:7, ¿Cuándo se traerá un presente a Jehová de los ejércitos de parte del pueblo de elevada estatura y piel brillante? </a:t>
            </a:r>
            <a:endParaRPr b="0" lang="en-US" sz="3200" strike="noStrike" u="none">
              <a:solidFill>
                <a:srgbClr val="ffffff"/>
              </a:solidFill>
              <a:effectLst/>
              <a:uFillTx/>
              <a:latin typeface="Arial"/>
            </a:endParaRPr>
          </a:p>
        </p:txBody>
      </p:sp>
      <p:sp>
        <p:nvSpPr>
          <p:cNvPr id="383" name="PlaceHolder 7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18:7, Quand un peuple grand et à la peau lisse apportera-t-il un présent à l'Éternel des armées ?</a:t>
            </a:r>
            <a:endParaRPr b="0" lang="en-US" sz="3200" strike="noStrike" u="none">
              <a:solidFill>
                <a:srgbClr val="ffffff"/>
              </a:solidFill>
              <a:effectLst/>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85" name="TextBox 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86" name="TextBox 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87" name="TextBox 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88" name="TextBox 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89" name="TextBox 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90" name="TextBox 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91" name="TextBox 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92" name="TextBox 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93" name="TextBox 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94" name="TextBox 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95" name="TextBox 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96" name="TextBox 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97" name="TextBox 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98" name="TextBox 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99" name="TextBox 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00" name="TextBox 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01" name="TextBox 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02" name="TextBox 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03" name="TextBox 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04" name="TextBox 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05" name="TextBox 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06" name="TextBox 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07" name="TextBox 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08" name="TextBox 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09" name="TextBox 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בָּעֵת֩ הַהִ֨יא</a:t>
            </a:r>
            <a:endParaRPr b="0" lang="en-US" sz="3200" strike="noStrike" u="none">
              <a:solidFill>
                <a:srgbClr val="ffffff"/>
              </a:solidFill>
              <a:effectLst/>
              <a:uFillTx/>
              <a:latin typeface="Arial"/>
            </a:endParaRPr>
          </a:p>
        </p:txBody>
      </p:sp>
      <p:sp>
        <p:nvSpPr>
          <p:cNvPr id="41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 ce temps-là,</a:t>
            </a:r>
            <a:endParaRPr b="0" lang="en-US" sz="3200" strike="noStrike" u="none">
              <a:solidFill>
                <a:srgbClr val="ffffff"/>
              </a:solidFill>
              <a:effectLst/>
              <a:uFillTx/>
              <a:latin typeface="Arial"/>
            </a:endParaRPr>
          </a:p>
        </p:txBody>
      </p:sp>
      <p:sp>
        <p:nvSpPr>
          <p:cNvPr id="41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aquel tiempo </a:t>
            </a:r>
            <a:endParaRPr b="0" lang="en-US" sz="3200" strike="noStrike" u="none">
              <a:solidFill>
                <a:srgbClr val="ffffff"/>
              </a:solidFill>
              <a:effectLst/>
              <a:uFillTx/>
              <a:latin typeface="Arial"/>
            </a:endParaRPr>
          </a:p>
        </p:txBody>
      </p:sp>
      <p:sp>
        <p:nvSpPr>
          <p:cNvPr id="41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that time  </a:t>
            </a:r>
            <a:endParaRPr b="0" lang="en-US" sz="3200" strike="noStrike" u="none">
              <a:solidFill>
                <a:srgbClr val="ffffff"/>
              </a:solidFill>
              <a:effectLst/>
              <a:uFillTx/>
              <a:latin typeface="Arial"/>
            </a:endParaRPr>
          </a:p>
        </p:txBody>
      </p:sp>
      <p:sp>
        <p:nvSpPr>
          <p:cNvPr id="41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#11</a:t>
            </a:r>
            <a:endParaRPr b="0" lang="en-US" sz="4400" strike="noStrike" u="none">
              <a:solidFill>
                <a:srgbClr val="ffffff"/>
              </a:solidFill>
              <a:effectLst/>
              <a:uFillTx/>
              <a:latin typeface="Arial"/>
            </a:endParaRPr>
          </a:p>
        </p:txBody>
      </p:sp>
      <p:sp>
        <p:nvSpPr>
          <p:cNvPr id="41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9:7, Upon whose throne will there be no end ?  </a:t>
            </a:r>
            <a:endParaRPr b="0" lang="en-US" sz="3200" strike="noStrike" u="none">
              <a:solidFill>
                <a:srgbClr val="ffffff"/>
              </a:solidFill>
              <a:effectLst/>
              <a:uFillTx/>
              <a:latin typeface="Arial"/>
            </a:endParaRPr>
          </a:p>
        </p:txBody>
      </p:sp>
      <p:sp>
        <p:nvSpPr>
          <p:cNvPr id="417" name="PlaceHolder 8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9:7, ¿sobre el trono de quién no tendrán límite del dilatado de su imperio y la paz? </a:t>
            </a:r>
            <a:endParaRPr b="0" lang="en-US" sz="3200" strike="noStrike" u="none">
              <a:solidFill>
                <a:srgbClr val="ffffff"/>
              </a:solidFill>
              <a:effectLst/>
              <a:uFillTx/>
              <a:latin typeface="Arial"/>
            </a:endParaRPr>
          </a:p>
        </p:txBody>
      </p:sp>
      <p:sp>
        <p:nvSpPr>
          <p:cNvPr id="418" name="PlaceHolder 8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9:6 (Anglais Ésaïe 9:7), Sur le trône de qui n’y aura-t-il pas de fin ?</a:t>
            </a:r>
            <a:endParaRPr b="0" lang="en-US" sz="3200" strike="noStrike" u="none">
              <a:solidFill>
                <a:srgbClr val="ffffff"/>
              </a:solidFill>
              <a:effectLst/>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20" name="TextBox 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21" name="TextBox 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22" name="TextBox 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23" name="TextBox 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24" name="TextBox 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25" name="TextBox 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26" name="TextBox 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27" name="TextBox 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28" name="TextBox 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29" name="TextBox 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30" name="TextBox 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31" name="TextBox 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32" name="TextBox 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33" name="TextBox 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34" name="TextBox 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35" name="TextBox 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36" name="TextBox 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37" name="TextBox 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38" name="TextBox 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39" name="TextBox 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40" name="TextBox 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41" name="TextBox 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42" name="TextBox 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43" name="TextBox 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44" name="TextBox 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עַל־כִּסֵּ֤א דָוִד֙ וְעַל־מַמְלַכְתּ֔וֹ</a:t>
            </a:r>
            <a:endParaRPr b="0" lang="en-US" sz="3200" strike="noStrike" u="none">
              <a:solidFill>
                <a:srgbClr val="ffffff"/>
              </a:solidFill>
              <a:effectLst/>
              <a:uFillTx/>
              <a:latin typeface="Arial"/>
            </a:endParaRPr>
          </a:p>
        </p:txBody>
      </p:sp>
      <p:sp>
        <p:nvSpPr>
          <p:cNvPr id="44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au trône de David et à son royaume,</a:t>
            </a:r>
            <a:endParaRPr b="0" lang="en-US" sz="3200" strike="noStrike" u="none">
              <a:solidFill>
                <a:srgbClr val="ffffff"/>
              </a:solidFill>
              <a:effectLst/>
              <a:uFillTx/>
              <a:latin typeface="Arial"/>
            </a:endParaRPr>
          </a:p>
        </p:txBody>
      </p:sp>
      <p:sp>
        <p:nvSpPr>
          <p:cNvPr id="44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sobre el trono de David y sobre su reino, </a:t>
            </a:r>
            <a:endParaRPr b="0" lang="en-US" sz="3200" strike="noStrike" u="none">
              <a:solidFill>
                <a:srgbClr val="ffffff"/>
              </a:solidFill>
              <a:effectLst/>
              <a:uFillTx/>
              <a:latin typeface="Arial"/>
            </a:endParaRPr>
          </a:p>
        </p:txBody>
      </p:sp>
      <p:sp>
        <p:nvSpPr>
          <p:cNvPr id="44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Upon the throne of David and over His kingdom,  </a:t>
            </a:r>
            <a:endParaRPr b="0" lang="en-US" sz="3200" strike="noStrike" u="none">
              <a:solidFill>
                <a:srgbClr val="ffffff"/>
              </a:solidFill>
              <a:effectLst/>
              <a:uFillTx/>
              <a:latin typeface="Arial"/>
            </a:endParaRPr>
          </a:p>
        </p:txBody>
      </p:sp>
      <p:sp>
        <p:nvSpPr>
          <p:cNvPr id="44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#12</a:t>
            </a:r>
            <a:endParaRPr b="0" lang="en-US" sz="4400" strike="noStrike" u="none">
              <a:solidFill>
                <a:srgbClr val="ffffff"/>
              </a:solidFill>
              <a:effectLst/>
              <a:uFillTx/>
              <a:latin typeface="Arial"/>
            </a:endParaRPr>
          </a:p>
        </p:txBody>
      </p:sp>
      <p:sp>
        <p:nvSpPr>
          <p:cNvPr id="45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8:20, If they do not speak according to this word, what is not in them ?  </a:t>
            </a:r>
            <a:endParaRPr b="0" lang="en-US" sz="3200" strike="noStrike" u="none">
              <a:solidFill>
                <a:srgbClr val="ffffff"/>
              </a:solidFill>
              <a:effectLst/>
              <a:uFillTx/>
              <a:latin typeface="Arial"/>
            </a:endParaRPr>
          </a:p>
        </p:txBody>
      </p:sp>
      <p:sp>
        <p:nvSpPr>
          <p:cNvPr id="452" name="PlaceHolder 9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8:20, Si no dijeren conforme a esto, ¿qué no hay en ellos? </a:t>
            </a:r>
            <a:endParaRPr b="0" lang="en-US" sz="3200" strike="noStrike" u="none">
              <a:solidFill>
                <a:srgbClr val="ffffff"/>
              </a:solidFill>
              <a:effectLst/>
              <a:uFillTx/>
              <a:latin typeface="Arial"/>
            </a:endParaRPr>
          </a:p>
        </p:txBody>
      </p:sp>
      <p:sp>
        <p:nvSpPr>
          <p:cNvPr id="453" name="PlaceHolder 9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8:20, S'ils ne parlent pas selon cette parole, que n'y a-t-il pas en eux ?</a:t>
            </a:r>
            <a:endParaRPr b="0" lang="en-US" sz="3200" strike="noStrike" u="none">
              <a:solidFill>
                <a:srgbClr val="ffffff"/>
              </a:solidFill>
              <a:effectLst/>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55" name="TextBox 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56" name="TextBox 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57" name="TextBox 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58" name="TextBox 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59" name="TextBox 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60" name="TextBox 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61" name="TextBox 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62" name="TextBox 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63" name="TextBox 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64" name="TextBox 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65" name="TextBox 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66" name="TextBox 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67" name="TextBox 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68" name="TextBox 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69" name="TextBox 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70" name="TextBox 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71" name="TextBox 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72" name="TextBox 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73" name="TextBox 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74" name="TextBox 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75" name="TextBox 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76" name="TextBox 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77" name="TextBox 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78" name="TextBox 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79" name="TextBox 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אִם־לֹ֤א יֹֽאמְרוּ֙ כַּדָּבָ֣ר הַזֶּ֔ה אֲשֶׁ֥ר אֵֽין־ל֖וֹ שָֽׁחַר׃</a:t>
            </a:r>
            <a:endParaRPr b="0" lang="en-US" sz="3200" strike="noStrike" u="none">
              <a:solidFill>
                <a:srgbClr val="ffffff"/>
              </a:solidFill>
              <a:effectLst/>
              <a:uFillTx/>
              <a:latin typeface="Arial"/>
            </a:endParaRPr>
          </a:p>
        </p:txBody>
      </p:sp>
      <p:sp>
        <p:nvSpPr>
          <p:cNvPr id="48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Si l'on ne parle pas ainsi, Il n'y aura point d'aurore pour le peuple.</a:t>
            </a:r>
            <a:endParaRPr b="0" lang="en-US" sz="3200" strike="noStrike" u="none">
              <a:solidFill>
                <a:srgbClr val="ffffff"/>
              </a:solidFill>
              <a:effectLst/>
              <a:uFillTx/>
              <a:latin typeface="Arial"/>
            </a:endParaRPr>
          </a:p>
        </p:txBody>
      </p:sp>
      <p:sp>
        <p:nvSpPr>
          <p:cNvPr id="48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Si no dicen conforme a esto, es porque no les ha amanecido. </a:t>
            </a:r>
            <a:endParaRPr b="0" lang="en-US" sz="3200" strike="noStrike" u="none">
              <a:solidFill>
                <a:srgbClr val="ffffff"/>
              </a:solidFill>
              <a:effectLst/>
              <a:uFillTx/>
              <a:latin typeface="Arial"/>
            </a:endParaRPr>
          </a:p>
        </p:txBody>
      </p:sp>
      <p:sp>
        <p:nvSpPr>
          <p:cNvPr id="48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If they do not speak according to this word, it is because there is no light in them.  </a:t>
            </a:r>
            <a:endParaRPr b="0" lang="en-US" sz="3200" strike="noStrike" u="none">
              <a:solidFill>
                <a:srgbClr val="ffffff"/>
              </a:solidFill>
              <a:effectLst/>
              <a:uFillTx/>
              <a:latin typeface="Arial"/>
            </a:endParaRPr>
          </a:p>
        </p:txBody>
      </p:sp>
      <p:sp>
        <p:nvSpPr>
          <p:cNvPr id="48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#13</a:t>
            </a:r>
            <a:endParaRPr b="0" lang="en-US" sz="4400" strike="noStrike" u="none">
              <a:solidFill>
                <a:srgbClr val="ffffff"/>
              </a:solidFill>
              <a:effectLst/>
              <a:uFillTx/>
              <a:latin typeface="Arial"/>
            </a:endParaRPr>
          </a:p>
        </p:txBody>
      </p:sp>
      <p:sp>
        <p:nvSpPr>
          <p:cNvPr id="48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19:4, God said what kind of king was going to rule over the Egyptians?  </a:t>
            </a:r>
            <a:endParaRPr b="0" lang="en-US" sz="3200" strike="noStrike" u="none">
              <a:solidFill>
                <a:srgbClr val="ffffff"/>
              </a:solidFill>
              <a:effectLst/>
              <a:uFillTx/>
              <a:latin typeface="Arial"/>
            </a:endParaRPr>
          </a:p>
        </p:txBody>
      </p:sp>
      <p:sp>
        <p:nvSpPr>
          <p:cNvPr id="487" name="PlaceHolder 10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19:4, ¿qué clase de rey iba a gobernar a los egipcios? </a:t>
            </a:r>
            <a:endParaRPr b="0" lang="en-US" sz="3200" strike="noStrike" u="none">
              <a:solidFill>
                <a:srgbClr val="ffffff"/>
              </a:solidFill>
              <a:effectLst/>
              <a:uFillTx/>
              <a:latin typeface="Arial"/>
            </a:endParaRPr>
          </a:p>
        </p:txBody>
      </p:sp>
      <p:sp>
        <p:nvSpPr>
          <p:cNvPr id="488" name="PlaceHolder 10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19:4, Dieu a dit quel genre de roi allait régner sur les Égyptiens ?</a:t>
            </a:r>
            <a:endParaRPr b="0" lang="en-US" sz="3200" strike="noStrike" u="none">
              <a:solidFill>
                <a:srgbClr val="ffffff"/>
              </a:solidFill>
              <a:effectLst/>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90" name="TextBox 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91" name="TextBox 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92" name="TextBox 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93" name="TextBox 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94" name="TextBox 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95" name="TextBox 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96" name="TextBox 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97" name="TextBox 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98" name="TextBox 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99" name="TextBox 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00" name="TextBox 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01" name="TextBox 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02" name="TextBox 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03" name="TextBox 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04" name="TextBox 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05" name="TextBox 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06" name="TextBox 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07" name="TextBox 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08" name="TextBox 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09" name="TextBox 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10" name="TextBox 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11" name="TextBox 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12" name="TextBox 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13" name="TextBox 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14" name="TextBox 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וּמֶ֤לֶךְ עַז֙ יִמְשָׁל־בָּ֔ם</a:t>
            </a:r>
            <a:endParaRPr b="0" lang="en-US" sz="3200" strike="noStrike" u="none">
              <a:solidFill>
                <a:srgbClr val="ffffff"/>
              </a:solidFill>
              <a:effectLst/>
              <a:uFillTx/>
              <a:latin typeface="Arial"/>
            </a:endParaRPr>
          </a:p>
        </p:txBody>
      </p:sp>
      <p:sp>
        <p:nvSpPr>
          <p:cNvPr id="51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Un roi cruel dominera sur eux,</a:t>
            </a:r>
            <a:endParaRPr b="0" lang="en-US" sz="3200" strike="noStrike" u="none">
              <a:solidFill>
                <a:srgbClr val="ffffff"/>
              </a:solidFill>
              <a:effectLst/>
              <a:uFillTx/>
              <a:latin typeface="Arial"/>
            </a:endParaRPr>
          </a:p>
        </p:txBody>
      </p:sp>
      <p:sp>
        <p:nvSpPr>
          <p:cNvPr id="51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un rey violento se enseñoreará de ellos», </a:t>
            </a:r>
            <a:endParaRPr b="0" lang="en-US" sz="3200" strike="noStrike" u="none">
              <a:solidFill>
                <a:srgbClr val="ffffff"/>
              </a:solidFill>
              <a:effectLst/>
              <a:uFillTx/>
              <a:latin typeface="Arial"/>
            </a:endParaRPr>
          </a:p>
        </p:txBody>
      </p:sp>
      <p:sp>
        <p:nvSpPr>
          <p:cNvPr id="51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a fierce king will rule over them,"  </a:t>
            </a:r>
            <a:endParaRPr b="0" lang="en-US" sz="3200" strike="noStrike" u="none">
              <a:solidFill>
                <a:srgbClr val="ffffff"/>
              </a:solidFill>
              <a:effectLst/>
              <a:uFillTx/>
              <a:latin typeface="Arial"/>
            </a:endParaRPr>
          </a:p>
        </p:txBody>
      </p:sp>
      <p:sp>
        <p:nvSpPr>
          <p:cNvPr id="51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Let the Testing Begin</a:t>
            </a:r>
            <a:endParaRPr b="0" lang="en-US" sz="66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#14</a:t>
            </a:r>
            <a:endParaRPr b="0" lang="en-US" sz="4400" strike="noStrike" u="none">
              <a:solidFill>
                <a:srgbClr val="ffffff"/>
              </a:solidFill>
              <a:effectLst/>
              <a:uFillTx/>
              <a:latin typeface="Arial"/>
            </a:endParaRPr>
          </a:p>
        </p:txBody>
      </p:sp>
      <p:sp>
        <p:nvSpPr>
          <p:cNvPr id="52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18:7, what are two characteristics of the nation of the people tall and smooth of skin?  </a:t>
            </a:r>
            <a:endParaRPr b="0" lang="en-US" sz="3200" strike="noStrike" u="none">
              <a:solidFill>
                <a:srgbClr val="ffffff"/>
              </a:solidFill>
              <a:effectLst/>
              <a:uFillTx/>
              <a:latin typeface="Arial"/>
            </a:endParaRPr>
          </a:p>
        </p:txBody>
      </p:sp>
      <p:sp>
        <p:nvSpPr>
          <p:cNvPr id="522" name="PlaceHolder 13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18:7, ¿cuáles son dos características de la gente del pueblo de elevada estatura y piel brillante? </a:t>
            </a:r>
            <a:endParaRPr b="0" lang="en-US" sz="3200" strike="noStrike" u="none">
              <a:solidFill>
                <a:srgbClr val="ffffff"/>
              </a:solidFill>
              <a:effectLst/>
              <a:uFillTx/>
              <a:latin typeface="Arial"/>
            </a:endParaRPr>
          </a:p>
        </p:txBody>
      </p:sp>
      <p:sp>
        <p:nvSpPr>
          <p:cNvPr id="523" name="PlaceHolder 13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18:7, quelles sont les deux caractéristiques de la nation des gens grands et à la peau lisse ?</a:t>
            </a:r>
            <a:endParaRPr b="0" lang="en-US" sz="3200" strike="noStrike" u="none">
              <a:solidFill>
                <a:srgbClr val="ffffff"/>
              </a:solidFill>
              <a:effectLst/>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25" name="TextBox 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26" name="TextBox 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27" name="TextBox 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28" name="TextBox 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29" name="TextBox 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30" name="TextBox 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31" name="TextBox 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32" name="TextBox 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33" name="TextBox 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34" name="TextBox 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35" name="TextBox 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36" name="TextBox 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37" name="TextBox 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38" name="TextBox 4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39" name="TextBox 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40" name="TextBox 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41" name="TextBox 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42" name="TextBox 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43" name="TextBox 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44" name="TextBox 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45" name="TextBox 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46" name="TextBox 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47" name="TextBox 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48" name="TextBox 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49" name="TextBox 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גּ֣וֹי׀ קַו־קָ֣ו וּמְבוּסָ֗ה</a:t>
            </a:r>
            <a:endParaRPr b="0" lang="en-US" sz="3200" strike="noStrike" u="none">
              <a:solidFill>
                <a:srgbClr val="ffffff"/>
              </a:solidFill>
              <a:effectLst/>
              <a:uFillTx/>
              <a:latin typeface="Arial"/>
            </a:endParaRPr>
          </a:p>
        </p:txBody>
      </p:sp>
      <p:sp>
        <p:nvSpPr>
          <p:cNvPr id="55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Nation puissante et qui écrase tout,</a:t>
            </a:r>
            <a:endParaRPr b="0" lang="en-US" sz="3200" strike="noStrike" u="none">
              <a:solidFill>
                <a:srgbClr val="ffffff"/>
              </a:solidFill>
              <a:effectLst/>
              <a:uFillTx/>
              <a:latin typeface="Arial"/>
            </a:endParaRPr>
          </a:p>
        </p:txBody>
      </p:sp>
      <p:sp>
        <p:nvSpPr>
          <p:cNvPr id="55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 gente fuerte y conquistadora, </a:t>
            </a:r>
            <a:endParaRPr b="0" lang="en-US" sz="3200" strike="noStrike" u="none">
              <a:solidFill>
                <a:srgbClr val="ffffff"/>
              </a:solidFill>
              <a:effectLst/>
              <a:uFillTx/>
              <a:latin typeface="Arial"/>
            </a:endParaRPr>
          </a:p>
        </p:txBody>
      </p:sp>
      <p:sp>
        <p:nvSpPr>
          <p:cNvPr id="55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 nation powerful and treading down,  </a:t>
            </a:r>
            <a:endParaRPr b="0" lang="en-US" sz="3200" strike="noStrike" u="none">
              <a:solidFill>
                <a:srgbClr val="ffffff"/>
              </a:solidFill>
              <a:effectLst/>
              <a:uFillTx/>
              <a:latin typeface="Arial"/>
            </a:endParaRPr>
          </a:p>
        </p:txBody>
      </p:sp>
      <p:sp>
        <p:nvSpPr>
          <p:cNvPr id="55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#15</a:t>
            </a:r>
            <a:endParaRPr b="0" lang="en-US" sz="4400" strike="noStrike" u="none">
              <a:solidFill>
                <a:srgbClr val="ffffff"/>
              </a:solidFill>
              <a:effectLst/>
              <a:uFillTx/>
              <a:latin typeface="Arial"/>
            </a:endParaRPr>
          </a:p>
        </p:txBody>
      </p:sp>
      <p:sp>
        <p:nvSpPr>
          <p:cNvPr id="55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19:4, Who said the Egyptians would be given into a cruel master and a fierce king would rule over them?  </a:t>
            </a:r>
            <a:endParaRPr b="0" lang="en-US" sz="3200" strike="noStrike" u="none">
              <a:solidFill>
                <a:srgbClr val="ffffff"/>
              </a:solidFill>
              <a:effectLst/>
              <a:uFillTx/>
              <a:latin typeface="Arial"/>
            </a:endParaRPr>
          </a:p>
        </p:txBody>
      </p:sp>
      <p:sp>
        <p:nvSpPr>
          <p:cNvPr id="557" name="PlaceHolder 14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19:4, ¿Quién dijo que los egipcios serían entregados a un amo duro y que un rey violento se enseñoreará de ellos? </a:t>
            </a:r>
            <a:endParaRPr b="0" lang="en-US" sz="3200" strike="noStrike" u="none">
              <a:solidFill>
                <a:srgbClr val="ffffff"/>
              </a:solidFill>
              <a:effectLst/>
              <a:uFillTx/>
              <a:latin typeface="Arial"/>
            </a:endParaRPr>
          </a:p>
        </p:txBody>
      </p:sp>
      <p:sp>
        <p:nvSpPr>
          <p:cNvPr id="558" name="PlaceHolder 14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19:4, Qui a dit que les Égyptiens seraient livrés à un maître cruel et qu’un roi féroce régnerait sur eux ?</a:t>
            </a:r>
            <a:endParaRPr b="0" lang="en-US" sz="3200" strike="noStrike" u="none">
              <a:solidFill>
                <a:srgbClr val="ffffff"/>
              </a:solidFill>
              <a:effectLst/>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60" name="TextBox 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61" name="TextBox 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62" name="TextBox 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63" name="TextBox 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64" name="TextBox 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65" name="TextBox 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66" name="TextBox 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67" name="TextBox 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68" name="TextBox 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69" name="TextBox 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70" name="TextBox 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71" name="TextBox 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72" name="TextBox 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73" name="TextBox 4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74" name="TextBox 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75" name="TextBox 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76" name="TextBox 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77" name="TextBox 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78" name="TextBox 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79" name="TextBox 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80" name="TextBox 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81" name="TextBox 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82" name="TextBox 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83" name="TextBox 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84" name="TextBox 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נְאֻ֥ם הָאָד֖וֹן יְהוָ֥ה צְבָאֽוֹת׃</a:t>
            </a:r>
            <a:endParaRPr b="0" lang="en-US" sz="3200" strike="noStrike" u="none">
              <a:solidFill>
                <a:srgbClr val="ffffff"/>
              </a:solidFill>
              <a:effectLst/>
              <a:uFillTx/>
              <a:latin typeface="Arial"/>
            </a:endParaRPr>
          </a:p>
        </p:txBody>
      </p:sp>
      <p:sp>
        <p:nvSpPr>
          <p:cNvPr id="58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Dit le Seigneur, l'Éternel des armées.</a:t>
            </a:r>
            <a:endParaRPr b="0" lang="en-US" sz="3200" strike="noStrike" u="none">
              <a:solidFill>
                <a:srgbClr val="ffffff"/>
              </a:solidFill>
              <a:effectLst/>
              <a:uFillTx/>
              <a:latin typeface="Arial"/>
            </a:endParaRPr>
          </a:p>
        </p:txBody>
      </p:sp>
      <p:sp>
        <p:nvSpPr>
          <p:cNvPr id="58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dice el Señor, Jehová de los ejércitos. </a:t>
            </a:r>
            <a:endParaRPr b="0" lang="en-US" sz="3200" strike="noStrike" u="none">
              <a:solidFill>
                <a:srgbClr val="ffffff"/>
              </a:solidFill>
              <a:effectLst/>
              <a:uFillTx/>
              <a:latin typeface="Arial"/>
            </a:endParaRPr>
          </a:p>
        </p:txBody>
      </p:sp>
      <p:sp>
        <p:nvSpPr>
          <p:cNvPr id="58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Says the Lord, the Lord of hosts.  </a:t>
            </a:r>
            <a:endParaRPr b="0" lang="en-US" sz="3200" strike="noStrike" u="none">
              <a:solidFill>
                <a:srgbClr val="ffffff"/>
              </a:solidFill>
              <a:effectLst/>
              <a:uFillTx/>
              <a:latin typeface="Arial"/>
            </a:endParaRPr>
          </a:p>
        </p:txBody>
      </p:sp>
      <p:sp>
        <p:nvSpPr>
          <p:cNvPr id="58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#16</a:t>
            </a:r>
            <a:endParaRPr b="0" lang="en-US" sz="4400" strike="noStrike" u="none">
              <a:solidFill>
                <a:srgbClr val="ffffff"/>
              </a:solidFill>
              <a:effectLst/>
              <a:uFillTx/>
              <a:latin typeface="Arial"/>
            </a:endParaRPr>
          </a:p>
        </p:txBody>
      </p:sp>
      <p:sp>
        <p:nvSpPr>
          <p:cNvPr id="59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18:4, Who told Isaiah, "I will take my rest,"?  </a:t>
            </a:r>
            <a:endParaRPr b="0" lang="en-US" sz="3200" strike="noStrike" u="none">
              <a:solidFill>
                <a:srgbClr val="ffffff"/>
              </a:solidFill>
              <a:effectLst/>
              <a:uFillTx/>
              <a:latin typeface="Arial"/>
            </a:endParaRPr>
          </a:p>
        </p:txBody>
      </p:sp>
      <p:sp>
        <p:nvSpPr>
          <p:cNvPr id="592" name="PlaceHolder 15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18:4, ¿Quién le dijo a Isaías: "Me estaré quieto"? </a:t>
            </a:r>
            <a:endParaRPr b="0" lang="en-US" sz="3200" strike="noStrike" u="none">
              <a:solidFill>
                <a:srgbClr val="ffffff"/>
              </a:solidFill>
              <a:effectLst/>
              <a:uFillTx/>
              <a:latin typeface="Arial"/>
            </a:endParaRPr>
          </a:p>
        </p:txBody>
      </p:sp>
      <p:sp>
        <p:nvSpPr>
          <p:cNvPr id="593" name="PlaceHolder 15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18:4, Qui a dit à Ésaïe : « Je me reposerai » ?</a:t>
            </a:r>
            <a:endParaRPr b="0" lang="en-US" sz="3200" strike="noStrike" u="none">
              <a:solidFill>
                <a:srgbClr val="ffffff"/>
              </a:solidFill>
              <a:effectLst/>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95" name="TextBox 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96" name="TextBox 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97" name="TextBox 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98" name="TextBox 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99" name="TextBox 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00" name="TextBox 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01" name="TextBox 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02" name="TextBox 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03" name="TextBox 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04" name="TextBox 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05" name="TextBox 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06" name="TextBox 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07" name="TextBox 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08" name="TextBox 4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09" name="TextBox 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10" name="TextBox 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11" name="TextBox 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12" name="TextBox 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13" name="TextBox 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14" name="TextBox 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15" name="TextBox 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16" name="TextBox 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17" name="TextBox 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18" name="TextBox 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19" name="TextBox 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כֹ֨ה אָמַ֤ר יְהוָה֙ אֵלַ֔י</a:t>
            </a:r>
            <a:endParaRPr b="0" lang="en-US" sz="3200" strike="noStrike" u="none">
              <a:solidFill>
                <a:srgbClr val="ffffff"/>
              </a:solidFill>
              <a:effectLst/>
              <a:uFillTx/>
              <a:latin typeface="Arial"/>
            </a:endParaRPr>
          </a:p>
        </p:txBody>
      </p:sp>
      <p:sp>
        <p:nvSpPr>
          <p:cNvPr id="62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ainsi m'a parlé l'Éternel:</a:t>
            </a:r>
            <a:endParaRPr b="0" lang="en-US" sz="3200" strike="noStrike" u="none">
              <a:solidFill>
                <a:srgbClr val="ffffff"/>
              </a:solidFill>
              <a:effectLst/>
              <a:uFillTx/>
              <a:latin typeface="Arial"/>
            </a:endParaRPr>
          </a:p>
        </p:txBody>
      </p:sp>
      <p:sp>
        <p:nvSpPr>
          <p:cNvPr id="62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Jehová me dijo así: </a:t>
            </a:r>
            <a:endParaRPr b="0" lang="en-US" sz="3200" strike="noStrike" u="none">
              <a:solidFill>
                <a:srgbClr val="ffffff"/>
              </a:solidFill>
              <a:effectLst/>
              <a:uFillTx/>
              <a:latin typeface="Arial"/>
            </a:endParaRPr>
          </a:p>
        </p:txBody>
      </p:sp>
      <p:sp>
        <p:nvSpPr>
          <p:cNvPr id="62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so the Lord said to me,  </a:t>
            </a:r>
            <a:endParaRPr b="0" lang="en-US" sz="3200" strike="noStrike" u="none">
              <a:solidFill>
                <a:srgbClr val="ffffff"/>
              </a:solidFill>
              <a:effectLst/>
              <a:uFillTx/>
              <a:latin typeface="Arial"/>
            </a:endParaRPr>
          </a:p>
        </p:txBody>
      </p:sp>
      <p:sp>
        <p:nvSpPr>
          <p:cNvPr id="62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#17</a:t>
            </a:r>
            <a:endParaRPr b="0" lang="en-US" sz="4400" strike="noStrike" u="none">
              <a:solidFill>
                <a:srgbClr val="ffffff"/>
              </a:solidFill>
              <a:effectLst/>
              <a:uFillTx/>
              <a:latin typeface="Arial"/>
            </a:endParaRPr>
          </a:p>
        </p:txBody>
      </p:sp>
      <p:sp>
        <p:nvSpPr>
          <p:cNvPr id="62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18:5, What will God do with pruning hooks?  </a:t>
            </a:r>
            <a:endParaRPr b="0" lang="en-US" sz="3200" strike="noStrike" u="none">
              <a:solidFill>
                <a:srgbClr val="ffffff"/>
              </a:solidFill>
              <a:effectLst/>
              <a:uFillTx/>
              <a:latin typeface="Arial"/>
            </a:endParaRPr>
          </a:p>
        </p:txBody>
      </p:sp>
      <p:sp>
        <p:nvSpPr>
          <p:cNvPr id="627" name="PlaceHolder 16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18:5, ¿Qué hará Jehová con las podaderas? </a:t>
            </a:r>
            <a:endParaRPr b="0" lang="en-US" sz="3200" strike="noStrike" u="none">
              <a:solidFill>
                <a:srgbClr val="ffffff"/>
              </a:solidFill>
              <a:effectLst/>
              <a:uFillTx/>
              <a:latin typeface="Arial"/>
            </a:endParaRPr>
          </a:p>
        </p:txBody>
      </p:sp>
      <p:sp>
        <p:nvSpPr>
          <p:cNvPr id="628" name="PlaceHolder 16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18:5, que fera Dieu avec les serpes ?</a:t>
            </a:r>
            <a:endParaRPr b="0" lang="en-US" sz="3200" strike="noStrike" u="none">
              <a:solidFill>
                <a:srgbClr val="ffffff"/>
              </a:solidFill>
              <a:effectLst/>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30" name="TextBox 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31" name="TextBox 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32" name="TextBox 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33" name="TextBox 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34" name="TextBox 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35" name="TextBox 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36" name="TextBox 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37" name="TextBox 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38" name="TextBox 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39" name="TextBox 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40" name="TextBox 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41" name="TextBox 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42" name="TextBox 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43" name="TextBox 5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44" name="TextBox 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45" name="TextBox 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46" name="TextBox 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47" name="TextBox 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48" name="TextBox 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49" name="TextBox 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50" name="TextBox 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51" name="TextBox 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52" name="TextBox 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53" name="TextBox 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54" name="TextBox 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וְכָרַ֤ת הַזַּלְזַלִּים֙ בַּמַּזְמֵר֔וֹת</a:t>
            </a:r>
            <a:endParaRPr b="0" lang="en-US" sz="3200" strike="noStrike" u="none">
              <a:solidFill>
                <a:srgbClr val="ffffff"/>
              </a:solidFill>
              <a:effectLst/>
              <a:uFillTx/>
              <a:latin typeface="Arial"/>
            </a:endParaRPr>
          </a:p>
        </p:txBody>
      </p:sp>
      <p:sp>
        <p:nvSpPr>
          <p:cNvPr id="65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coupe les sarments avec des serpes,</a:t>
            </a:r>
            <a:endParaRPr b="0" lang="en-US" sz="3200" strike="noStrike" u="none">
              <a:solidFill>
                <a:srgbClr val="ffffff"/>
              </a:solidFill>
              <a:effectLst/>
              <a:uFillTx/>
              <a:latin typeface="Arial"/>
            </a:endParaRPr>
          </a:p>
        </p:txBody>
      </p:sp>
      <p:sp>
        <p:nvSpPr>
          <p:cNvPr id="65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entonces podará con podaderas las ramitas, </a:t>
            </a:r>
            <a:endParaRPr b="0" lang="en-US" sz="3200" strike="noStrike" u="none">
              <a:solidFill>
                <a:srgbClr val="ffffff"/>
              </a:solidFill>
              <a:effectLst/>
              <a:uFillTx/>
              <a:latin typeface="Arial"/>
            </a:endParaRPr>
          </a:p>
        </p:txBody>
      </p:sp>
      <p:sp>
        <p:nvSpPr>
          <p:cNvPr id="65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will both cut off the sprigs with pruning hooks  </a:t>
            </a:r>
            <a:endParaRPr b="0" lang="en-US" sz="3200" strike="noStrike" u="none">
              <a:solidFill>
                <a:srgbClr val="ffffff"/>
              </a:solidFill>
              <a:effectLst/>
              <a:uFillTx/>
              <a:latin typeface="Arial"/>
            </a:endParaRPr>
          </a:p>
        </p:txBody>
      </p:sp>
      <p:sp>
        <p:nvSpPr>
          <p:cNvPr id="65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#18</a:t>
            </a:r>
            <a:endParaRPr b="0" lang="en-US" sz="4400" strike="noStrike" u="none">
              <a:solidFill>
                <a:srgbClr val="ffffff"/>
              </a:solidFill>
              <a:effectLst/>
              <a:uFillTx/>
              <a:latin typeface="Arial"/>
            </a:endParaRPr>
          </a:p>
        </p:txBody>
      </p:sp>
      <p:sp>
        <p:nvSpPr>
          <p:cNvPr id="66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19:3, What will fail in Egypt when God destroys their counsel?  </a:t>
            </a:r>
            <a:endParaRPr b="0" lang="en-US" sz="3200" strike="noStrike" u="none">
              <a:solidFill>
                <a:srgbClr val="ffffff"/>
              </a:solidFill>
              <a:effectLst/>
              <a:uFillTx/>
              <a:latin typeface="Arial"/>
            </a:endParaRPr>
          </a:p>
        </p:txBody>
      </p:sp>
      <p:sp>
        <p:nvSpPr>
          <p:cNvPr id="662" name="PlaceHolder 17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19:3, ¿qué parte de Egipto se desvanecerá cuando Jehová destruya sus planes? </a:t>
            </a:r>
            <a:endParaRPr b="0" lang="en-US" sz="3200" strike="noStrike" u="none">
              <a:solidFill>
                <a:srgbClr val="ffffff"/>
              </a:solidFill>
              <a:effectLst/>
              <a:uFillTx/>
              <a:latin typeface="Arial"/>
            </a:endParaRPr>
          </a:p>
        </p:txBody>
      </p:sp>
      <p:sp>
        <p:nvSpPr>
          <p:cNvPr id="663" name="PlaceHolder 17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19:3, qu’est-ce qui échouera en Égypte lorsque Dieu détruira leurs conseils ?</a:t>
            </a:r>
            <a:endParaRPr b="0" lang="en-US" sz="3200" strike="noStrike" u="none">
              <a:solidFill>
                <a:srgbClr val="ffffff"/>
              </a:solidFill>
              <a:effectLst/>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5" name="TextBox 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66" name="TextBox 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67" name="TextBox 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68" name="TextBox 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69" name="TextBox 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70" name="TextBox 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71" name="TextBox 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72" name="TextBox 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73" name="TextBox 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74" name="TextBox 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75" name="TextBox 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76" name="TextBox 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77" name="TextBox 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78" name="TextBox 5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79" name="TextBox 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80" name="TextBox 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81" name="TextBox 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82" name="TextBox 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83" name="TextBox 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84" name="TextBox 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85" name="TextBox 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86" name="TextBox 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87" name="TextBox 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88" name="TextBox 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89" name="TextBox 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וְנָבְקָ֤ה רֽוּחַ־מִצְרַ֙יִם֙</a:t>
            </a:r>
            <a:endParaRPr b="0" lang="en-US" sz="3200" strike="noStrike" u="none">
              <a:solidFill>
                <a:srgbClr val="ffffff"/>
              </a:solidFill>
              <a:effectLst/>
              <a:uFillTx/>
              <a:latin typeface="Arial"/>
            </a:endParaRPr>
          </a:p>
        </p:txBody>
      </p:sp>
      <p:sp>
        <p:nvSpPr>
          <p:cNvPr id="69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L'esprit de l'Égypte disparaîtra</a:t>
            </a:r>
            <a:endParaRPr b="0" lang="en-US" sz="3200" strike="noStrike" u="none">
              <a:solidFill>
                <a:srgbClr val="ffffff"/>
              </a:solidFill>
              <a:effectLst/>
              <a:uFillTx/>
              <a:latin typeface="Arial"/>
            </a:endParaRPr>
          </a:p>
        </p:txBody>
      </p:sp>
      <p:sp>
        <p:nvSpPr>
          <p:cNvPr id="69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espíritu de Egipto se desvanecerá </a:t>
            </a:r>
            <a:endParaRPr b="0" lang="en-US" sz="3200" strike="noStrike" u="none">
              <a:solidFill>
                <a:srgbClr val="ffffff"/>
              </a:solidFill>
              <a:effectLst/>
              <a:uFillTx/>
              <a:latin typeface="Arial"/>
            </a:endParaRPr>
          </a:p>
        </p:txBody>
      </p:sp>
      <p:sp>
        <p:nvSpPr>
          <p:cNvPr id="69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spirit of Egypt will fail  </a:t>
            </a:r>
            <a:endParaRPr b="0" lang="en-US" sz="3200" strike="noStrike" u="none">
              <a:solidFill>
                <a:srgbClr val="ffffff"/>
              </a:solidFill>
              <a:effectLst/>
              <a:uFillTx/>
              <a:latin typeface="Arial"/>
            </a:endParaRPr>
          </a:p>
        </p:txBody>
      </p:sp>
      <p:sp>
        <p:nvSpPr>
          <p:cNvPr id="69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a:t>
            </a:r>
            <a:endParaRPr b="0" lang="en-US" sz="4400" strike="noStrike" u="none">
              <a:solidFill>
                <a:srgbClr val="ffffff"/>
              </a:solidFill>
              <a:effectLst/>
              <a:uFillTx/>
              <a:latin typeface="Arial"/>
            </a:endParaRPr>
          </a:p>
        </p:txBody>
      </p:sp>
      <p:sp>
        <p:nvSpPr>
          <p:cNvPr id="6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 what will totter at the presence of the Lord?  </a:t>
            </a:r>
            <a:endParaRPr b="0" lang="en-US" sz="3200" strike="noStrike" u="none">
              <a:solidFill>
                <a:srgbClr val="ffffff"/>
              </a:solidFill>
              <a:effectLst/>
              <a:uFillTx/>
              <a:latin typeface="Arial"/>
            </a:endParaRPr>
          </a:p>
        </p:txBody>
      </p:sp>
      <p:sp>
        <p:nvSpPr>
          <p:cNvPr id="67" name="PlaceHolder 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 ¿qué se temblará delante de Jehová? </a:t>
            </a:r>
            <a:endParaRPr b="0" lang="en-US" sz="3200" strike="noStrike" u="none">
              <a:solidFill>
                <a:srgbClr val="ffffff"/>
              </a:solidFill>
              <a:effectLst/>
              <a:uFillTx/>
              <a:latin typeface="Arial"/>
            </a:endParaRPr>
          </a:p>
        </p:txBody>
      </p:sp>
      <p:sp>
        <p:nvSpPr>
          <p:cNvPr id="68" name="PlaceHolder 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19:1, qu’est-ce qui chancellera en présence du Seigneur ?</a:t>
            </a:r>
            <a:endParaRPr b="0" lang="en-US" sz="3200" strike="noStrike" u="none">
              <a:solidFill>
                <a:srgbClr val="ffffff"/>
              </a:solidFill>
              <a:effectLst/>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0" name="TextBox 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1" name="TextBox 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2" name="TextBox 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3" name="TextBox 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4" name="TextBox 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5" name="TextBox 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6" name="TextBox 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7" name="TextBox 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8" name="TextBox 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9" name="TextBox 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0" name="TextBox 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1" name="TextBox 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2" name="TextBox 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3" name="TextBox 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4" name="TextBox 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5" name="TextBox 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6" name="TextBox 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7" name="TextBox 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8" name="TextBox 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9" name="TextBox 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0" name="TextBox 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1" name="TextBox 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2" name="TextBox 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3" name="TextBox 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4" name="TextBox 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#19</a:t>
            </a:r>
            <a:endParaRPr b="0" lang="en-US" sz="4400" strike="noStrike" u="none">
              <a:solidFill>
                <a:srgbClr val="ffffff"/>
              </a:solidFill>
              <a:effectLst/>
              <a:uFillTx/>
              <a:latin typeface="Arial"/>
            </a:endParaRPr>
          </a:p>
        </p:txBody>
      </p:sp>
      <p:sp>
        <p:nvSpPr>
          <p:cNvPr id="69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18:2, fill in the blanks:  "to a people terrible from their beginning onward, a nation _______ and ________ down." (2 points)  </a:t>
            </a:r>
            <a:endParaRPr b="0" lang="en-US" sz="3200" strike="noStrike" u="none">
              <a:solidFill>
                <a:srgbClr val="ffffff"/>
              </a:solidFill>
              <a:effectLst/>
              <a:uFillTx/>
              <a:latin typeface="Arial"/>
            </a:endParaRPr>
          </a:p>
        </p:txBody>
      </p:sp>
      <p:sp>
        <p:nvSpPr>
          <p:cNvPr id="697" name="PlaceHolder 18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18:2, ¿cuáles son los dos conceptos que describen a gente cuya tierra dividen los ríos y a la cual se envían los mensajeros veloces? (2 puntos) </a:t>
            </a:r>
            <a:endParaRPr b="0" lang="en-US" sz="3200" strike="noStrike" u="none">
              <a:solidFill>
                <a:srgbClr val="ffffff"/>
              </a:solidFill>
              <a:effectLst/>
              <a:uFillTx/>
              <a:latin typeface="Arial"/>
            </a:endParaRPr>
          </a:p>
        </p:txBody>
      </p:sp>
      <p:sp>
        <p:nvSpPr>
          <p:cNvPr id="698" name="PlaceHolder 18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18:2, complétez les blancs : « un peuple redoutable dès le commencement, une nation _______ et ________ en bas. » (2 points)</a:t>
            </a:r>
            <a:endParaRPr b="0" lang="en-US" sz="3200" strike="noStrike" u="none">
              <a:solidFill>
                <a:srgbClr val="ffffff"/>
              </a:solidFill>
              <a:effectLst/>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00" name="TextBox 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01" name="TextBox 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02" name="TextBox 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03" name="TextBox 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4" name="TextBox 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05" name="TextBox 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06" name="TextBox 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07" name="TextBox 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08" name="TextBox 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09" name="TextBox 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10" name="TextBox 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11" name="TextBox 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12" name="TextBox 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13" name="TextBox 5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14" name="TextBox 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15" name="TextBox 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16" name="TextBox 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17" name="TextBox 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18" name="TextBox 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19" name="TextBox 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20" name="TextBox 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21" name="TextBox 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22" name="TextBox 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23" name="TextBox 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24" name="TextBox 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גּ֚וֹי קַו־קָ֣ו וּמְבוּסָ֔ה</a:t>
            </a:r>
            <a:endParaRPr b="0" lang="en-US" sz="3200" strike="noStrike" u="none">
              <a:solidFill>
                <a:srgbClr val="ffffff"/>
              </a:solidFill>
              <a:effectLst/>
              <a:uFillTx/>
              <a:latin typeface="Arial"/>
            </a:endParaRPr>
          </a:p>
        </p:txBody>
      </p:sp>
      <p:sp>
        <p:nvSpPr>
          <p:cNvPr id="72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Nation puissante et qui écrase tout,</a:t>
            </a:r>
            <a:endParaRPr b="0" lang="en-US" sz="3200" strike="noStrike" u="none">
              <a:solidFill>
                <a:srgbClr val="ffffff"/>
              </a:solidFill>
              <a:effectLst/>
              <a:uFillTx/>
              <a:latin typeface="Arial"/>
            </a:endParaRPr>
          </a:p>
        </p:txBody>
      </p:sp>
      <p:sp>
        <p:nvSpPr>
          <p:cNvPr id="72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 gente fuerte y conquistadora, </a:t>
            </a:r>
            <a:endParaRPr b="0" lang="en-US" sz="3200" strike="noStrike" u="none">
              <a:solidFill>
                <a:srgbClr val="ffffff"/>
              </a:solidFill>
              <a:effectLst/>
              <a:uFillTx/>
              <a:latin typeface="Arial"/>
            </a:endParaRPr>
          </a:p>
        </p:txBody>
      </p:sp>
      <p:sp>
        <p:nvSpPr>
          <p:cNvPr id="72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 nation powerful and treading down,  </a:t>
            </a:r>
            <a:endParaRPr b="0" lang="en-US" sz="3200" strike="noStrike" u="none">
              <a:solidFill>
                <a:srgbClr val="ffffff"/>
              </a:solidFill>
              <a:effectLst/>
              <a:uFillTx/>
              <a:latin typeface="Arial"/>
            </a:endParaRPr>
          </a:p>
        </p:txBody>
      </p:sp>
      <p:sp>
        <p:nvSpPr>
          <p:cNvPr id="72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#20</a:t>
            </a:r>
            <a:endParaRPr b="0" lang="en-US" sz="4400" strike="noStrike" u="none">
              <a:solidFill>
                <a:srgbClr val="ffffff"/>
              </a:solidFill>
              <a:effectLst/>
              <a:uFillTx/>
              <a:latin typeface="Arial"/>
            </a:endParaRPr>
          </a:p>
        </p:txBody>
      </p:sp>
      <p:sp>
        <p:nvSpPr>
          <p:cNvPr id="73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8:22, When the people look to the earth, what 3 things will they see ?  </a:t>
            </a:r>
            <a:endParaRPr b="0" lang="en-US" sz="3200" strike="noStrike" u="none">
              <a:solidFill>
                <a:srgbClr val="ffffff"/>
              </a:solidFill>
              <a:effectLst/>
              <a:uFillTx/>
              <a:latin typeface="Arial"/>
            </a:endParaRPr>
          </a:p>
        </p:txBody>
      </p:sp>
      <p:sp>
        <p:nvSpPr>
          <p:cNvPr id="732" name="PlaceHolder 1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8:22, Cuando el pueblo mire a la tierra, ¿qué tres cosas verán? </a:t>
            </a:r>
            <a:endParaRPr b="0" lang="en-US" sz="3200" strike="noStrike" u="none">
              <a:solidFill>
                <a:srgbClr val="ffffff"/>
              </a:solidFill>
              <a:effectLst/>
              <a:uFillTx/>
              <a:latin typeface="Arial"/>
            </a:endParaRPr>
          </a:p>
        </p:txBody>
      </p:sp>
      <p:sp>
        <p:nvSpPr>
          <p:cNvPr id="733" name="PlaceHolder 1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8:22, lorsque les gens regarderont vers la terre, quelles sont les trois choses qu'ils verront ?</a:t>
            </a:r>
            <a:endParaRPr b="0" lang="en-US" sz="3200" strike="noStrike" u="none">
              <a:solidFill>
                <a:srgbClr val="ffffff"/>
              </a:solidFill>
              <a:effectLst/>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35" name="TextBox 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36" name="TextBox 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37" name="TextBox 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38" name="TextBox 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39" name="TextBox 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40" name="TextBox 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41" name="TextBox 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42" name="TextBox 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43" name="TextBox 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44" name="TextBox 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45" name="TextBox 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46" name="TextBox 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47" name="TextBox 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48" name="TextBox 5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49" name="TextBox 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50" name="TextBox 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51" name="TextBox 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52" name="TextBox 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53" name="TextBox 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54" name="TextBox 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55" name="TextBox 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56" name="TextBox 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57" name="TextBox 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58" name="TextBox 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59" name="TextBox 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וְהִנֵּ֨ה צָרָ֤ה וַחֲשֵׁכָה֙ מְע֣וּף צוּקָ֔ה</a:t>
            </a:r>
            <a:endParaRPr b="0" lang="en-US" sz="3200" strike="noStrike" u="none">
              <a:solidFill>
                <a:srgbClr val="ffffff"/>
              </a:solidFill>
              <a:effectLst/>
              <a:uFillTx/>
              <a:latin typeface="Arial"/>
            </a:endParaRPr>
          </a:p>
        </p:txBody>
      </p:sp>
      <p:sp>
        <p:nvSpPr>
          <p:cNvPr id="76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voici, il n'y aura que détresse, obscurité et de sombres angoisses:</a:t>
            </a:r>
            <a:endParaRPr b="0" lang="en-US" sz="3200" strike="noStrike" u="none">
              <a:solidFill>
                <a:srgbClr val="ffffff"/>
              </a:solidFill>
              <a:effectLst/>
              <a:uFillTx/>
              <a:latin typeface="Arial"/>
            </a:endParaRPr>
          </a:p>
        </p:txBody>
      </p:sp>
      <p:sp>
        <p:nvSpPr>
          <p:cNvPr id="76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he aquí tribulación y tinieblas, oscuridad y angustia; </a:t>
            </a:r>
            <a:endParaRPr b="0" lang="en-US" sz="3200" strike="noStrike" u="none">
              <a:solidFill>
                <a:srgbClr val="ffffff"/>
              </a:solidFill>
              <a:effectLst/>
              <a:uFillTx/>
              <a:latin typeface="Arial"/>
            </a:endParaRPr>
          </a:p>
        </p:txBody>
      </p:sp>
      <p:sp>
        <p:nvSpPr>
          <p:cNvPr id="76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see trouble and darkness, gloom of anguish;  </a:t>
            </a:r>
            <a:endParaRPr b="0" lang="en-US" sz="3200" strike="noStrike" u="none">
              <a:solidFill>
                <a:srgbClr val="ffffff"/>
              </a:solidFill>
              <a:effectLst/>
              <a:uFillTx/>
              <a:latin typeface="Arial"/>
            </a:endParaRPr>
          </a:p>
        </p:txBody>
      </p:sp>
      <p:sp>
        <p:nvSpPr>
          <p:cNvPr id="76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#21</a:t>
            </a:r>
            <a:endParaRPr b="0" lang="en-US" sz="4400" strike="noStrike" u="none">
              <a:solidFill>
                <a:srgbClr val="ffffff"/>
              </a:solidFill>
              <a:effectLst/>
              <a:uFillTx/>
              <a:latin typeface="Arial"/>
            </a:endParaRPr>
          </a:p>
        </p:txBody>
      </p:sp>
      <p:sp>
        <p:nvSpPr>
          <p:cNvPr id="76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18:5, what thee statements describe the stage of development when God will cut off the sprigs with pruning hooks?  </a:t>
            </a:r>
            <a:endParaRPr b="0" lang="en-US" sz="3200" strike="noStrike" u="none">
              <a:solidFill>
                <a:srgbClr val="ffffff"/>
              </a:solidFill>
              <a:effectLst/>
              <a:uFillTx/>
              <a:latin typeface="Arial"/>
            </a:endParaRPr>
          </a:p>
        </p:txBody>
      </p:sp>
      <p:sp>
        <p:nvSpPr>
          <p:cNvPr id="767" name="PlaceHolder 2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18:5, ¿cuáles son cuatro afirmaciones que describen la etapa de desarrollo cuando Jehová cortará las ramas con podaderas? </a:t>
            </a:r>
            <a:endParaRPr b="0" lang="en-US" sz="3200" strike="noStrike" u="none">
              <a:solidFill>
                <a:srgbClr val="ffffff"/>
              </a:solidFill>
              <a:effectLst/>
              <a:uFillTx/>
              <a:latin typeface="Arial"/>
            </a:endParaRPr>
          </a:p>
        </p:txBody>
      </p:sp>
      <p:sp>
        <p:nvSpPr>
          <p:cNvPr id="768" name="PlaceHolder 2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18:5, quelles sont ces trois déclarations qui décrivent le stade de développement où Dieu coupera les branches avec des serpes ?</a:t>
            </a:r>
            <a:endParaRPr b="0" lang="en-US" sz="3200" strike="noStrike" u="none">
              <a:solidFill>
                <a:srgbClr val="ffffff"/>
              </a:solidFill>
              <a:effectLst/>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70" name="TextBox 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71" name="TextBox 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72" name="TextBox 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73" name="TextBox 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74" name="TextBox 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75" name="TextBox 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76" name="TextBox 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77" name="TextBox 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78" name="TextBox 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79" name="TextBox 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80" name="TextBox 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81" name="TextBox 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82" name="TextBox 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83" name="TextBox 6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84" name="TextBox 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85" name="TextBox 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86" name="TextBox 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87" name="TextBox 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88" name="TextBox 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89" name="TextBox 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90" name="TextBox 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91" name="TextBox 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92" name="TextBox 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93" name="TextBox 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94" name="TextBox 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כִּֽי־לִפְנֵ֤י קָצִיר֙ כְּתָם־פֶּ֔רַח וּבֹ֥סֶר גֹּמֵ֖ל יִֽהְיֶ֣ה נִצָּ֑ה</a:t>
            </a:r>
            <a:endParaRPr b="0" lang="en-US" sz="3200" strike="noStrike" u="none">
              <a:solidFill>
                <a:srgbClr val="ffffff"/>
              </a:solidFill>
              <a:effectLst/>
              <a:uFillTx/>
              <a:latin typeface="Arial"/>
            </a:endParaRPr>
          </a:p>
        </p:txBody>
      </p:sp>
      <p:sp>
        <p:nvSpPr>
          <p:cNvPr id="79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Mais avant la moisson, quand la pousse est achevée, Quand la fleur devient un raisin qui mûrit,</a:t>
            </a:r>
            <a:endParaRPr b="0" lang="en-US" sz="3200" strike="noStrike" u="none">
              <a:solidFill>
                <a:srgbClr val="ffffff"/>
              </a:solidFill>
              <a:effectLst/>
              <a:uFillTx/>
              <a:latin typeface="Arial"/>
            </a:endParaRPr>
          </a:p>
        </p:txBody>
      </p:sp>
      <p:sp>
        <p:nvSpPr>
          <p:cNvPr id="79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antes de la siega, cuando el fruto sea perfecto y pasada la flor, se maduren los frutos, </a:t>
            </a:r>
            <a:endParaRPr b="0" lang="en-US" sz="3200" strike="noStrike" u="none">
              <a:solidFill>
                <a:srgbClr val="ffffff"/>
              </a:solidFill>
              <a:effectLst/>
              <a:uFillTx/>
              <a:latin typeface="Arial"/>
            </a:endParaRPr>
          </a:p>
        </p:txBody>
      </p:sp>
      <p:sp>
        <p:nvSpPr>
          <p:cNvPr id="79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before the harvest, when the bud is perfect And the sour grape is ripening in the flower,  </a:t>
            </a:r>
            <a:endParaRPr b="0" lang="en-US" sz="3200" strike="noStrike" u="none">
              <a:solidFill>
                <a:srgbClr val="ffffff"/>
              </a:solidFill>
              <a:effectLst/>
              <a:uFillTx/>
              <a:latin typeface="Arial"/>
            </a:endParaRPr>
          </a:p>
        </p:txBody>
      </p:sp>
      <p:sp>
        <p:nvSpPr>
          <p:cNvPr id="79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#22</a:t>
            </a:r>
            <a:endParaRPr b="0" lang="en-US" sz="4400" strike="noStrike" u="none">
              <a:solidFill>
                <a:srgbClr val="ffffff"/>
              </a:solidFill>
              <a:effectLst/>
              <a:uFillTx/>
              <a:latin typeface="Arial"/>
            </a:endParaRPr>
          </a:p>
        </p:txBody>
      </p:sp>
      <p:sp>
        <p:nvSpPr>
          <p:cNvPr id="80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18:7, what divides the land of the people tall and smooth of skin?  </a:t>
            </a:r>
            <a:endParaRPr b="0" lang="en-US" sz="3200" strike="noStrike" u="none">
              <a:solidFill>
                <a:srgbClr val="ffffff"/>
              </a:solidFill>
              <a:effectLst/>
              <a:uFillTx/>
              <a:latin typeface="Arial"/>
            </a:endParaRPr>
          </a:p>
        </p:txBody>
      </p:sp>
      <p:sp>
        <p:nvSpPr>
          <p:cNvPr id="802" name="PlaceHolder 2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18:7, ¿qué surca la tierra del pueblo de elevada estatura y piel brillante? </a:t>
            </a:r>
            <a:endParaRPr b="0" lang="en-US" sz="3200" strike="noStrike" u="none">
              <a:solidFill>
                <a:srgbClr val="ffffff"/>
              </a:solidFill>
              <a:effectLst/>
              <a:uFillTx/>
              <a:latin typeface="Arial"/>
            </a:endParaRPr>
          </a:p>
        </p:txBody>
      </p:sp>
      <p:sp>
        <p:nvSpPr>
          <p:cNvPr id="803" name="PlaceHolder 2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18:7, qu’est-ce qui divise le pays des gens grands et à la peau lisse ?</a:t>
            </a:r>
            <a:endParaRPr b="0" lang="en-US" sz="3200" strike="noStrike" u="none">
              <a:solidFill>
                <a:srgbClr val="ffffff"/>
              </a:solidFill>
              <a:effectLst/>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05" name="TextBox 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06" name="TextBox 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07" name="TextBox 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08" name="TextBox 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09" name="TextBox 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10" name="TextBox 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11" name="TextBox 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12" name="TextBox 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13" name="TextBox 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14" name="TextBox 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15" name="TextBox 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16" name="TextBox 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17" name="TextBox 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18" name="TextBox 6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19" name="TextBox 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20" name="TextBox 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21" name="TextBox 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22" name="TextBox 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23" name="TextBox 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24" name="TextBox 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25" name="TextBox 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26" name="TextBox 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27" name="TextBox 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28" name="TextBox 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29" name="TextBox 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אֲשֶׁ֨ר בָּזְא֤וּ נְהָרִים֙ אַרְצ֔וֹ</a:t>
            </a:r>
            <a:endParaRPr b="0" lang="en-US" sz="3200" strike="noStrike" u="none">
              <a:solidFill>
                <a:srgbClr val="ffffff"/>
              </a:solidFill>
              <a:effectLst/>
              <a:uFillTx/>
              <a:latin typeface="Arial"/>
            </a:endParaRPr>
          </a:p>
        </p:txBody>
      </p:sp>
      <p:sp>
        <p:nvSpPr>
          <p:cNvPr id="83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dont le pays est coupé par des fleuves;</a:t>
            </a:r>
            <a:endParaRPr b="0" lang="en-US" sz="3200" strike="noStrike" u="none">
              <a:solidFill>
                <a:srgbClr val="ffffff"/>
              </a:solidFill>
              <a:effectLst/>
              <a:uFillTx/>
              <a:latin typeface="Arial"/>
            </a:endParaRPr>
          </a:p>
        </p:txBody>
      </p:sp>
      <p:sp>
        <p:nvSpPr>
          <p:cNvPr id="83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cuya tierra es surcada por ríos. </a:t>
            </a:r>
            <a:endParaRPr b="0" lang="en-US" sz="3200" strike="noStrike" u="none">
              <a:solidFill>
                <a:srgbClr val="ffffff"/>
              </a:solidFill>
              <a:effectLst/>
              <a:uFillTx/>
              <a:latin typeface="Arial"/>
            </a:endParaRPr>
          </a:p>
        </p:txBody>
      </p:sp>
      <p:sp>
        <p:nvSpPr>
          <p:cNvPr id="83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Whose land the rivers divide—  </a:t>
            </a:r>
            <a:endParaRPr b="0" lang="en-US" sz="3200" strike="noStrike" u="none">
              <a:solidFill>
                <a:srgbClr val="ffffff"/>
              </a:solidFill>
              <a:effectLst/>
              <a:uFillTx/>
              <a:latin typeface="Arial"/>
            </a:endParaRPr>
          </a:p>
        </p:txBody>
      </p:sp>
      <p:sp>
        <p:nvSpPr>
          <p:cNvPr id="83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#23</a:t>
            </a:r>
            <a:endParaRPr b="0" lang="en-US" sz="4400" strike="noStrike" u="none">
              <a:solidFill>
                <a:srgbClr val="ffffff"/>
              </a:solidFill>
              <a:effectLst/>
              <a:uFillTx/>
              <a:latin typeface="Arial"/>
            </a:endParaRPr>
          </a:p>
        </p:txBody>
      </p:sp>
      <p:sp>
        <p:nvSpPr>
          <p:cNvPr id="83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 by what method of travel will God come into Egypt?  Be specific.  </a:t>
            </a:r>
            <a:endParaRPr b="0" lang="en-US" sz="3200" strike="noStrike" u="none">
              <a:solidFill>
                <a:srgbClr val="ffffff"/>
              </a:solidFill>
              <a:effectLst/>
              <a:uFillTx/>
              <a:latin typeface="Arial"/>
            </a:endParaRPr>
          </a:p>
        </p:txBody>
      </p:sp>
      <p:sp>
        <p:nvSpPr>
          <p:cNvPr id="837" name="PlaceHolder 2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 ¿qué método utilizará Dios para entrar en Egipto? Sea específico. </a:t>
            </a:r>
            <a:endParaRPr b="0" lang="en-US" sz="3200" strike="noStrike" u="none">
              <a:solidFill>
                <a:srgbClr val="ffffff"/>
              </a:solidFill>
              <a:effectLst/>
              <a:uFillTx/>
              <a:latin typeface="Arial"/>
            </a:endParaRPr>
          </a:p>
        </p:txBody>
      </p:sp>
      <p:sp>
        <p:nvSpPr>
          <p:cNvPr id="838" name="PlaceHolder 2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19:1, par quel moyen de transport Dieu entrera-t-il en Égypte ? Soyez précis.</a:t>
            </a:r>
            <a:endParaRPr b="0" lang="en-US" sz="3200" strike="noStrike" u="none">
              <a:solidFill>
                <a:srgbClr val="ffffff"/>
              </a:solidFill>
              <a:effectLst/>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40" name="TextBox 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41" name="TextBox 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42" name="TextBox 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43" name="TextBox 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44" name="TextBox 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45" name="TextBox 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46" name="TextBox 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47" name="TextBox 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48" name="TextBox 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49" name="TextBox 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50" name="TextBox 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51" name="TextBox 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52" name="TextBox 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53" name="TextBox 6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54" name="TextBox 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55" name="TextBox 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56" name="TextBox 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57" name="TextBox 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58" name="TextBox 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9" name="TextBox 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60" name="TextBox 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61" name="TextBox 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62" name="TextBox 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63" name="TextBox 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64" name="TextBox 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הִנֵּ֨ה יְהוָ֜ה רֹכֵ֨ב עַל־עָ֥ב קַל֙</a:t>
            </a:r>
            <a:endParaRPr b="0" lang="en-US" sz="3200" strike="noStrike" u="none">
              <a:solidFill>
                <a:srgbClr val="ffffff"/>
              </a:solidFill>
              <a:effectLst/>
              <a:uFillTx/>
              <a:latin typeface="Arial"/>
            </a:endParaRPr>
          </a:p>
        </p:txBody>
      </p:sp>
      <p:sp>
        <p:nvSpPr>
          <p:cNvPr id="86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Voici, l'Éternel est monté sur une nuée rapide,</a:t>
            </a:r>
            <a:endParaRPr b="0" lang="en-US" sz="3200" strike="noStrike" u="none">
              <a:solidFill>
                <a:srgbClr val="ffffff"/>
              </a:solidFill>
              <a:effectLst/>
              <a:uFillTx/>
              <a:latin typeface="Arial"/>
            </a:endParaRPr>
          </a:p>
        </p:txBody>
      </p:sp>
      <p:sp>
        <p:nvSpPr>
          <p:cNvPr id="86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«He aquí que Jehová monta sobre una ligera nube </a:t>
            </a:r>
            <a:endParaRPr b="0" lang="en-US" sz="3200" strike="noStrike" u="none">
              <a:solidFill>
                <a:srgbClr val="ffffff"/>
              </a:solidFill>
              <a:effectLst/>
              <a:uFillTx/>
              <a:latin typeface="Arial"/>
            </a:endParaRPr>
          </a:p>
        </p:txBody>
      </p:sp>
      <p:sp>
        <p:nvSpPr>
          <p:cNvPr id="86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Behold, the Lord rides on a swift cloud,  </a:t>
            </a:r>
            <a:endParaRPr b="0" lang="en-US" sz="3200" strike="noStrike" u="none">
              <a:solidFill>
                <a:srgbClr val="ffffff"/>
              </a:solidFill>
              <a:effectLst/>
              <a:uFillTx/>
              <a:latin typeface="Arial"/>
            </a:endParaRPr>
          </a:p>
        </p:txBody>
      </p:sp>
      <p:sp>
        <p:nvSpPr>
          <p:cNvPr id="86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וְנָע֞וּ אֱלִילֵ֤י מִצְרַ֙יִם֙ מִפָּנָ֔יו</a:t>
            </a:r>
            <a:endParaRPr b="0" lang="en-US" sz="3200" strike="noStrike" u="none">
              <a:solidFill>
                <a:srgbClr val="ffffff"/>
              </a:solidFill>
              <a:effectLst/>
              <a:uFillTx/>
              <a:latin typeface="Arial"/>
            </a:endParaRPr>
          </a:p>
        </p:txBody>
      </p:sp>
      <p:sp>
        <p:nvSpPr>
          <p:cNvPr id="9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les idoles de l'Égypte tremblent devant lui,</a:t>
            </a:r>
            <a:endParaRPr b="0" lang="en-US" sz="3200" strike="noStrike" u="none">
              <a:solidFill>
                <a:srgbClr val="ffffff"/>
              </a:solidFill>
              <a:effectLst/>
              <a:uFillTx/>
              <a:latin typeface="Arial"/>
            </a:endParaRPr>
          </a:p>
        </p:txBody>
      </p:sp>
      <p:sp>
        <p:nvSpPr>
          <p:cNvPr id="9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Los ídolos de Egipto temblarán delante de él, </a:t>
            </a:r>
            <a:endParaRPr b="0" lang="en-US" sz="3200" strike="noStrike" u="none">
              <a:solidFill>
                <a:srgbClr val="ffffff"/>
              </a:solidFill>
              <a:effectLst/>
              <a:uFillTx/>
              <a:latin typeface="Arial"/>
            </a:endParaRPr>
          </a:p>
        </p:txBody>
      </p:sp>
      <p:sp>
        <p:nvSpPr>
          <p:cNvPr id="9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idols of Egypt will totter at His presence,  </a:t>
            </a:r>
            <a:endParaRPr b="0" lang="en-US" sz="3200" strike="noStrike" u="none">
              <a:solidFill>
                <a:srgbClr val="ffffff"/>
              </a:solidFill>
              <a:effectLst/>
              <a:uFillTx/>
              <a:latin typeface="Arial"/>
            </a:endParaRPr>
          </a:p>
        </p:txBody>
      </p:sp>
      <p:sp>
        <p:nvSpPr>
          <p:cNvPr id="9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158760" y="1799280"/>
            <a:ext cx="8811000" cy="249264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effectLst/>
                <a:uFillTx/>
                <a:latin typeface="Georgia"/>
                <a:ea typeface="DejaVu Sans"/>
              </a:rPr>
              <a:t>15 Minute Intermission</a:t>
            </a:r>
            <a:endParaRPr b="0" lang="en-US" sz="6000" strike="noStrike" u="none">
              <a:solidFill>
                <a:srgbClr val="ffffff"/>
              </a:solidFill>
              <a:effectLst/>
              <a:uFillTx/>
              <a:latin typeface="Arial"/>
            </a:endParaRPr>
          </a:p>
        </p:txBody>
      </p:sp>
      <p:sp>
        <p:nvSpPr>
          <p:cNvPr id="871" name="PlaceHolder 2"/>
          <p:cNvSpPr>
            <a:spLocks noGrp="1"/>
          </p:cNvSpPr>
          <p:nvPr>
            <p:ph type="subTitle"/>
          </p:nvPr>
        </p:nvSpPr>
        <p:spPr>
          <a:xfrm>
            <a:off x="158760" y="4614480"/>
            <a:ext cx="8811000" cy="174744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effectLst/>
                <a:uFillTx/>
                <a:latin typeface="Georgia"/>
                <a:ea typeface="DejaVu Sans"/>
              </a:rPr>
              <a:t>At the Conclusion of the Intermission Please be in Your Seats for the Last Half</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#24</a:t>
            </a:r>
            <a:endParaRPr b="0" lang="en-US" sz="4400" strike="noStrike" u="none">
              <a:solidFill>
                <a:srgbClr val="ffffff"/>
              </a:solidFill>
              <a:effectLst/>
              <a:uFillTx/>
              <a:latin typeface="Arial"/>
            </a:endParaRPr>
          </a:p>
        </p:txBody>
      </p:sp>
      <p:sp>
        <p:nvSpPr>
          <p:cNvPr id="87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8:18, Who are for signs and wonders in Israel ?  </a:t>
            </a:r>
            <a:endParaRPr b="0" lang="en-US" sz="3200" strike="noStrike" u="none">
              <a:solidFill>
                <a:srgbClr val="ffffff"/>
              </a:solidFill>
              <a:effectLst/>
              <a:uFillTx/>
              <a:latin typeface="Arial"/>
            </a:endParaRPr>
          </a:p>
        </p:txBody>
      </p:sp>
      <p:sp>
        <p:nvSpPr>
          <p:cNvPr id="874" name="PlaceHolder 2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8:18, ¿Quiénes somos por señales y presagios en Israel? </a:t>
            </a:r>
            <a:endParaRPr b="0" lang="en-US" sz="3200" strike="noStrike" u="none">
              <a:solidFill>
                <a:srgbClr val="ffffff"/>
              </a:solidFill>
              <a:effectLst/>
              <a:uFillTx/>
              <a:latin typeface="Arial"/>
            </a:endParaRPr>
          </a:p>
        </p:txBody>
      </p:sp>
      <p:sp>
        <p:nvSpPr>
          <p:cNvPr id="875" name="PlaceHolder 2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8:18, Qui sont les signes et les prodiges en Israël ?</a:t>
            </a:r>
            <a:endParaRPr b="0" lang="en-US" sz="3200" strike="noStrike" u="none">
              <a:solidFill>
                <a:srgbClr val="ffffff"/>
              </a:solidFill>
              <a:effectLst/>
              <a:uFillTx/>
              <a:latin typeface="Arial"/>
            </a:endParaRPr>
          </a:p>
        </p:txBody>
      </p:sp>
      <p:sp>
        <p:nvSpPr>
          <p:cNvPr id="876"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77" name="TextBox 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78" name="TextBox 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79" name="TextBox 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80" name="TextBox 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81" name="TextBox 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82" name="TextBox 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83" name="TextBox 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84" name="TextBox 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85" name="TextBox 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86" name="TextBox 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87" name="TextBox 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88" name="TextBox 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89" name="TextBox 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90" name="TextBox 6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91" name="TextBox 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92" name="TextBox 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93" name="TextBox 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94" name="TextBox 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95" name="TextBox 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96" name="TextBox 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97" name="TextBox 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98" name="TextBox 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99" name="TextBox 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00" name="TextBox 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01" name="TextBox 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901"/>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900"/>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9"/>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8"/>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7"/>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6"/>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5"/>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4"/>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3"/>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2"/>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91"/>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90"/>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9"/>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8"/>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7"/>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6"/>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5"/>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4"/>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3"/>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2"/>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81"/>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80"/>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9"/>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8"/>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הִנֵּ֣ה אָנֹכִ֗י וְהַיְלָדִים֙ אֲשֶׁ֣ר נָֽתַן־לִ֣י יְהוָ֔ה לְאֹת֥וֹת</a:t>
            </a:r>
            <a:endParaRPr b="0" lang="en-US" sz="3200" strike="noStrike" u="none">
              <a:solidFill>
                <a:srgbClr val="ffffff"/>
              </a:solidFill>
              <a:effectLst/>
              <a:uFillTx/>
              <a:latin typeface="Arial"/>
            </a:endParaRPr>
          </a:p>
        </p:txBody>
      </p:sp>
      <p:sp>
        <p:nvSpPr>
          <p:cNvPr id="90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Voici, moi et les enfants que l'Éternel m'a donnés,</a:t>
            </a:r>
            <a:endParaRPr b="0" lang="en-US" sz="3200" strike="noStrike" u="none">
              <a:solidFill>
                <a:srgbClr val="ffffff"/>
              </a:solidFill>
              <a:effectLst/>
              <a:uFillTx/>
              <a:latin typeface="Arial"/>
            </a:endParaRPr>
          </a:p>
        </p:txBody>
      </p:sp>
      <p:sp>
        <p:nvSpPr>
          <p:cNvPr id="90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He aquí que yo y los hijos que me dio Jehová </a:t>
            </a:r>
            <a:endParaRPr b="0" lang="en-US" sz="3200" strike="noStrike" u="none">
              <a:solidFill>
                <a:srgbClr val="ffffff"/>
              </a:solidFill>
              <a:effectLst/>
              <a:uFillTx/>
              <a:latin typeface="Arial"/>
            </a:endParaRPr>
          </a:p>
        </p:txBody>
      </p:sp>
      <p:sp>
        <p:nvSpPr>
          <p:cNvPr id="90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Here am I and the children whom the Lord has given me!  </a:t>
            </a:r>
            <a:endParaRPr b="0" lang="en-US" sz="3200" strike="noStrike" u="none">
              <a:solidFill>
                <a:srgbClr val="ffffff"/>
              </a:solidFill>
              <a:effectLst/>
              <a:uFillTx/>
              <a:latin typeface="Arial"/>
            </a:endParaRPr>
          </a:p>
        </p:txBody>
      </p:sp>
      <p:sp>
        <p:nvSpPr>
          <p:cNvPr id="90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#25</a:t>
            </a:r>
            <a:endParaRPr b="0" lang="en-US" sz="4400" strike="noStrike" u="none">
              <a:solidFill>
                <a:srgbClr val="ffffff"/>
              </a:solidFill>
              <a:effectLst/>
              <a:uFillTx/>
              <a:latin typeface="Arial"/>
            </a:endParaRPr>
          </a:p>
        </p:txBody>
      </p:sp>
      <p:sp>
        <p:nvSpPr>
          <p:cNvPr id="90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18:3, who see when this nation lifts up a banner on the mountains?  Fill in the blanks:  "All _____________of the world and dwellers on the ________." (2 points)  </a:t>
            </a:r>
            <a:endParaRPr b="0" lang="en-US" sz="3200" strike="noStrike" u="none">
              <a:solidFill>
                <a:srgbClr val="ffffff"/>
              </a:solidFill>
              <a:effectLst/>
              <a:uFillTx/>
              <a:latin typeface="Arial"/>
            </a:endParaRPr>
          </a:p>
        </p:txBody>
      </p:sp>
      <p:sp>
        <p:nvSpPr>
          <p:cNvPr id="909" name="PlaceHolder 2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18:3, ¿quién ve cuando esta nación alce bandera sobre los montes? Completa los espacios en blanco: "Vosotros, todos los _________ del mundo y habitantes de la ______," (2 puntos) </a:t>
            </a:r>
            <a:endParaRPr b="0" lang="en-US" sz="3200" strike="noStrike" u="none">
              <a:solidFill>
                <a:srgbClr val="ffffff"/>
              </a:solidFill>
              <a:effectLst/>
              <a:uFillTx/>
              <a:latin typeface="Arial"/>
            </a:endParaRPr>
          </a:p>
        </p:txBody>
      </p:sp>
      <p:sp>
        <p:nvSpPr>
          <p:cNvPr id="910" name="PlaceHolder 2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18:3, qui voit cette nation lever sa bannière sur les montagnes ? Complétez les phrases : « Tous les habitants de la terre et les habitants des ________. » (2 points)</a:t>
            </a:r>
            <a:endParaRPr b="0" lang="en-US" sz="3200" strike="noStrike" u="none">
              <a:solidFill>
                <a:srgbClr val="ffffff"/>
              </a:solidFill>
              <a:effectLst/>
              <a:uFillTx/>
              <a:latin typeface="Arial"/>
            </a:endParaRPr>
          </a:p>
        </p:txBody>
      </p:sp>
      <p:sp>
        <p:nvSpPr>
          <p:cNvPr id="911"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12" name="TextBox 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13" name="TextBox 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14" name="TextBox 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15" name="TextBox 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16" name="TextBox 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17" name="TextBox 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18" name="TextBox 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19" name="TextBox 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20" name="TextBox 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21" name="TextBox 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22" name="TextBox 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23" name="TextBox 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24" name="TextBox 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25" name="TextBox 7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26" name="TextBox 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27" name="TextBox 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28" name="TextBox 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29" name="TextBox 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30" name="TextBox 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31" name="TextBox 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32" name="TextBox 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33" name="TextBox 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34" name="TextBox 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35" name="TextBox 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36" name="TextBox 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6"/>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5"/>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4"/>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3"/>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2"/>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31"/>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30"/>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9"/>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8"/>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7"/>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6"/>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5"/>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4"/>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3"/>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2"/>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21"/>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20"/>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9"/>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8"/>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7"/>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6"/>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5"/>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4"/>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3"/>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כָּל־יֹשְׁבֵ֥י תֵבֵ֖ל וְשֹׁ֣כְנֵי אָ֑רֶץ</a:t>
            </a:r>
            <a:endParaRPr b="0" lang="en-US" sz="3200" strike="noStrike" u="none">
              <a:solidFill>
                <a:srgbClr val="ffffff"/>
              </a:solidFill>
              <a:effectLst/>
              <a:uFillTx/>
              <a:latin typeface="Arial"/>
            </a:endParaRPr>
          </a:p>
        </p:txBody>
      </p:sp>
      <p:sp>
        <p:nvSpPr>
          <p:cNvPr id="93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Vous tous, habitants du monde, habitants de la terre,</a:t>
            </a:r>
            <a:endParaRPr b="0" lang="en-US" sz="3200" strike="noStrike" u="none">
              <a:solidFill>
                <a:srgbClr val="ffffff"/>
              </a:solidFill>
              <a:effectLst/>
              <a:uFillTx/>
              <a:latin typeface="Arial"/>
            </a:endParaRPr>
          </a:p>
        </p:txBody>
      </p:sp>
      <p:sp>
        <p:nvSpPr>
          <p:cNvPr id="93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Vosotros, todos los moradores del mundo y habitantes de la tierra, </a:t>
            </a:r>
            <a:endParaRPr b="0" lang="en-US" sz="3200" strike="noStrike" u="none">
              <a:solidFill>
                <a:srgbClr val="ffffff"/>
              </a:solidFill>
              <a:effectLst/>
              <a:uFillTx/>
              <a:latin typeface="Arial"/>
            </a:endParaRPr>
          </a:p>
        </p:txBody>
      </p:sp>
      <p:sp>
        <p:nvSpPr>
          <p:cNvPr id="94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All inhabitants of the world and dwellers on the earth:  </a:t>
            </a:r>
            <a:endParaRPr b="0" lang="en-US" sz="3200" strike="noStrike" u="none">
              <a:solidFill>
                <a:srgbClr val="ffffff"/>
              </a:solidFill>
              <a:effectLst/>
              <a:uFillTx/>
              <a:latin typeface="Arial"/>
            </a:endParaRPr>
          </a:p>
        </p:txBody>
      </p:sp>
      <p:sp>
        <p:nvSpPr>
          <p:cNvPr id="94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#26</a:t>
            </a:r>
            <a:endParaRPr b="0" lang="en-US" sz="4400" strike="noStrike" u="none">
              <a:solidFill>
                <a:srgbClr val="ffffff"/>
              </a:solidFill>
              <a:effectLst/>
              <a:uFillTx/>
              <a:latin typeface="Arial"/>
            </a:endParaRPr>
          </a:p>
        </p:txBody>
      </p:sp>
      <p:sp>
        <p:nvSpPr>
          <p:cNvPr id="94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9:6, What was born unto us ?  </a:t>
            </a:r>
            <a:endParaRPr b="0" lang="en-US" sz="3200" strike="noStrike" u="none">
              <a:solidFill>
                <a:srgbClr val="ffffff"/>
              </a:solidFill>
              <a:effectLst/>
              <a:uFillTx/>
              <a:latin typeface="Arial"/>
            </a:endParaRPr>
          </a:p>
        </p:txBody>
      </p:sp>
      <p:sp>
        <p:nvSpPr>
          <p:cNvPr id="944" name="PlaceHolder 2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9:6, ¿qué nos nació? </a:t>
            </a:r>
            <a:endParaRPr b="0" lang="en-US" sz="3200" strike="noStrike" u="none">
              <a:solidFill>
                <a:srgbClr val="ffffff"/>
              </a:solidFill>
              <a:effectLst/>
              <a:uFillTx/>
              <a:latin typeface="Arial"/>
            </a:endParaRPr>
          </a:p>
        </p:txBody>
      </p:sp>
      <p:sp>
        <p:nvSpPr>
          <p:cNvPr id="945" name="PlaceHolder 2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9:5 (Anglais Ésaïe 9:6), Qu'est-ce qui nous est né ?</a:t>
            </a:r>
            <a:endParaRPr b="0" lang="en-US" sz="3200" strike="noStrike" u="none">
              <a:solidFill>
                <a:srgbClr val="ffffff"/>
              </a:solidFill>
              <a:effectLst/>
              <a:uFillTx/>
              <a:latin typeface="Arial"/>
            </a:endParaRPr>
          </a:p>
        </p:txBody>
      </p:sp>
      <p:sp>
        <p:nvSpPr>
          <p:cNvPr id="946"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47" name="TextBox 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48" name="TextBox 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49" name="TextBox 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50" name="TextBox 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51" name="TextBox 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52" name="TextBox 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53" name="TextBox 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54" name="TextBox 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55" name="TextBox 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56" name="TextBox 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57" name="TextBox 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58" name="TextBox 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59" name="TextBox 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60" name="TextBox 7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61" name="TextBox 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62" name="TextBox 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63" name="TextBox 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64" name="TextBox 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65" name="TextBox 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66" name="TextBox 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67" name="TextBox 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68" name="TextBox 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69" name="TextBox 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70" name="TextBox 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71" name="TextBox 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71"/>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70"/>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9"/>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8"/>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7"/>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6"/>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5"/>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4"/>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3"/>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2"/>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61"/>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60"/>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9"/>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8"/>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7"/>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6"/>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5"/>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4"/>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3"/>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2"/>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51"/>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50"/>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9"/>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8"/>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כִּי־יֶ֣לֶד יֻלַּד־לָ֗נוּ</a:t>
            </a:r>
            <a:endParaRPr b="0" lang="en-US" sz="3200" strike="noStrike" u="none">
              <a:solidFill>
                <a:srgbClr val="ffffff"/>
              </a:solidFill>
              <a:effectLst/>
              <a:uFillTx/>
              <a:latin typeface="Arial"/>
            </a:endParaRPr>
          </a:p>
        </p:txBody>
      </p:sp>
      <p:sp>
        <p:nvSpPr>
          <p:cNvPr id="97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un enfant nous est né,</a:t>
            </a:r>
            <a:endParaRPr b="0" lang="en-US" sz="3200" strike="noStrike" u="none">
              <a:solidFill>
                <a:srgbClr val="ffffff"/>
              </a:solidFill>
              <a:effectLst/>
              <a:uFillTx/>
              <a:latin typeface="Arial"/>
            </a:endParaRPr>
          </a:p>
        </p:txBody>
      </p:sp>
      <p:sp>
        <p:nvSpPr>
          <p:cNvPr id="97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un niño nos ha nacido, </a:t>
            </a:r>
            <a:endParaRPr b="0" lang="en-US" sz="3200" strike="noStrike" u="none">
              <a:solidFill>
                <a:srgbClr val="ffffff"/>
              </a:solidFill>
              <a:effectLst/>
              <a:uFillTx/>
              <a:latin typeface="Arial"/>
            </a:endParaRPr>
          </a:p>
        </p:txBody>
      </p:sp>
      <p:sp>
        <p:nvSpPr>
          <p:cNvPr id="97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unto us a Child is born,  </a:t>
            </a:r>
            <a:endParaRPr b="0" lang="en-US" sz="3200" strike="noStrike" u="none">
              <a:solidFill>
                <a:srgbClr val="ffffff"/>
              </a:solidFill>
              <a:effectLst/>
              <a:uFillTx/>
              <a:latin typeface="Arial"/>
            </a:endParaRPr>
          </a:p>
        </p:txBody>
      </p:sp>
      <p:sp>
        <p:nvSpPr>
          <p:cNvPr id="97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#27</a:t>
            </a:r>
            <a:endParaRPr b="0" lang="en-US" sz="4400" strike="noStrike" u="none">
              <a:solidFill>
                <a:srgbClr val="ffffff"/>
              </a:solidFill>
              <a:effectLst/>
              <a:uFillTx/>
              <a:latin typeface="Arial"/>
            </a:endParaRPr>
          </a:p>
        </p:txBody>
      </p:sp>
      <p:sp>
        <p:nvSpPr>
          <p:cNvPr id="97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19:4, God said He would give the Egyptians over to what kind of master?  </a:t>
            </a:r>
            <a:endParaRPr b="0" lang="en-US" sz="3200" strike="noStrike" u="none">
              <a:solidFill>
                <a:srgbClr val="ffffff"/>
              </a:solidFill>
              <a:effectLst/>
              <a:uFillTx/>
              <a:latin typeface="Arial"/>
            </a:endParaRPr>
          </a:p>
        </p:txBody>
      </p:sp>
      <p:sp>
        <p:nvSpPr>
          <p:cNvPr id="979" name="PlaceHolder 11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19:4, ¿a qué clase de amo dijo Jehová que entregaría a Egipto? </a:t>
            </a:r>
            <a:endParaRPr b="0" lang="en-US" sz="3200" strike="noStrike" u="none">
              <a:solidFill>
                <a:srgbClr val="ffffff"/>
              </a:solidFill>
              <a:effectLst/>
              <a:uFillTx/>
              <a:latin typeface="Arial"/>
            </a:endParaRPr>
          </a:p>
        </p:txBody>
      </p:sp>
      <p:sp>
        <p:nvSpPr>
          <p:cNvPr id="980" name="PlaceHolder 11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19:4, Dieu a dit qu’il livrerait les Égyptiens à quel genre de maître ?</a:t>
            </a:r>
            <a:endParaRPr b="0" lang="en-US" sz="3200" strike="noStrike" u="none">
              <a:solidFill>
                <a:srgbClr val="ffffff"/>
              </a:solidFill>
              <a:effectLst/>
              <a:uFillTx/>
              <a:latin typeface="Arial"/>
            </a:endParaRPr>
          </a:p>
        </p:txBody>
      </p:sp>
      <p:sp>
        <p:nvSpPr>
          <p:cNvPr id="981"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82" name="TextBox 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83" name="TextBox 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84" name="TextBox 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85" name="TextBox 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86" name="TextBox 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87" name="TextBox 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88" name="TextBox 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89" name="TextBox 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90" name="TextBox 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91" name="TextBox 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92" name="TextBox 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93" name="TextBox 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94" name="TextBox 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95" name="TextBox 3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96" name="TextBox 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97" name="TextBox 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98" name="TextBox 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99" name="TextBox 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00" name="TextBox 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01" name="TextBox 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02" name="TextBox 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03" name="TextBox 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04" name="TextBox 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05" name="TextBox 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06" name="TextBox 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6"/>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5"/>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4"/>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3"/>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2"/>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1001"/>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1000"/>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9"/>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8"/>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7"/>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6"/>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5"/>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4"/>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3"/>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2"/>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91"/>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90"/>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9"/>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8"/>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7"/>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6"/>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5"/>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4"/>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3"/>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בְּיַ֖ד אֲדֹנִ֣ים קָשֶׁ֑ה</a:t>
            </a:r>
            <a:endParaRPr b="0" lang="en-US" sz="3200" strike="noStrike" u="none">
              <a:solidFill>
                <a:srgbClr val="ffffff"/>
              </a:solidFill>
              <a:effectLst/>
              <a:uFillTx/>
              <a:latin typeface="Arial"/>
            </a:endParaRPr>
          </a:p>
        </p:txBody>
      </p:sp>
      <p:sp>
        <p:nvSpPr>
          <p:cNvPr id="100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entre les mains d'un maître sévère;</a:t>
            </a:r>
            <a:endParaRPr b="0" lang="en-US" sz="3200" strike="noStrike" u="none">
              <a:solidFill>
                <a:srgbClr val="ffffff"/>
              </a:solidFill>
              <a:effectLst/>
              <a:uFillTx/>
              <a:latin typeface="Arial"/>
            </a:endParaRPr>
          </a:p>
        </p:txBody>
      </p:sp>
      <p:sp>
        <p:nvSpPr>
          <p:cNvPr id="100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manos de un amo duro, </a:t>
            </a:r>
            <a:endParaRPr b="0" lang="en-US" sz="3200" strike="noStrike" u="none">
              <a:solidFill>
                <a:srgbClr val="ffffff"/>
              </a:solidFill>
              <a:effectLst/>
              <a:uFillTx/>
              <a:latin typeface="Arial"/>
            </a:endParaRPr>
          </a:p>
        </p:txBody>
      </p:sp>
      <p:sp>
        <p:nvSpPr>
          <p:cNvPr id="101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Into the hand of a cruel master,  </a:t>
            </a:r>
            <a:endParaRPr b="0" lang="en-US" sz="3200" strike="noStrike" u="none">
              <a:solidFill>
                <a:srgbClr val="ffffff"/>
              </a:solidFill>
              <a:effectLst/>
              <a:uFillTx/>
              <a:latin typeface="Arial"/>
            </a:endParaRPr>
          </a:p>
        </p:txBody>
      </p:sp>
      <p:sp>
        <p:nvSpPr>
          <p:cNvPr id="101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#28</a:t>
            </a:r>
            <a:endParaRPr b="0" lang="en-US" sz="4400" strike="noStrike" u="none">
              <a:solidFill>
                <a:srgbClr val="ffffff"/>
              </a:solidFill>
              <a:effectLst/>
              <a:uFillTx/>
              <a:latin typeface="Arial"/>
            </a:endParaRPr>
          </a:p>
        </p:txBody>
      </p:sp>
      <p:sp>
        <p:nvSpPr>
          <p:cNvPr id="101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8:20, what 2 things are mentioned here when speaking about the word ?  </a:t>
            </a:r>
            <a:endParaRPr b="0" lang="en-US" sz="3200" strike="noStrike" u="none">
              <a:solidFill>
                <a:srgbClr val="ffffff"/>
              </a:solidFill>
              <a:effectLst/>
              <a:uFillTx/>
              <a:latin typeface="Arial"/>
            </a:endParaRPr>
          </a:p>
        </p:txBody>
      </p:sp>
      <p:sp>
        <p:nvSpPr>
          <p:cNvPr id="1014" name="PlaceHolder 11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8:20, ¿Cuáles 2 cosas se mencionan aquí cuando se habla de la palabra? </a:t>
            </a:r>
            <a:endParaRPr b="0" lang="en-US" sz="3200" strike="noStrike" u="none">
              <a:solidFill>
                <a:srgbClr val="ffffff"/>
              </a:solidFill>
              <a:effectLst/>
              <a:uFillTx/>
              <a:latin typeface="Arial"/>
            </a:endParaRPr>
          </a:p>
        </p:txBody>
      </p:sp>
      <p:sp>
        <p:nvSpPr>
          <p:cNvPr id="1015" name="PlaceHolder 12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8:20, quelles sont les 2 choses mentionnées ici en parlant du mot ?</a:t>
            </a:r>
            <a:endParaRPr b="0" lang="en-US" sz="3200" strike="noStrike" u="none">
              <a:solidFill>
                <a:srgbClr val="ffffff"/>
              </a:solidFill>
              <a:effectLst/>
              <a:uFillTx/>
              <a:latin typeface="Arial"/>
            </a:endParaRPr>
          </a:p>
        </p:txBody>
      </p:sp>
      <p:sp>
        <p:nvSpPr>
          <p:cNvPr id="1016"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7" name="TextBox 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18" name="TextBox 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19" name="TextBox 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20" name="TextBox 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21" name="TextBox 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22" name="TextBox 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23" name="TextBox 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24" name="TextBox 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25" name="TextBox 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26" name="TextBox 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27" name="TextBox 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28" name="TextBox 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29" name="TextBox 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30" name="TextBox 3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31" name="TextBox 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32" name="TextBox 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33" name="TextBox 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34" name="TextBox 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35" name="TextBox 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36" name="TextBox 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37" name="TextBox 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38" name="TextBox 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39" name="TextBox 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40" name="TextBox 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41" name="TextBox 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41"/>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40"/>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9"/>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8"/>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7"/>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6"/>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5"/>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4"/>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3"/>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2"/>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31"/>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30"/>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9"/>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8"/>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7"/>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6"/>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5"/>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4"/>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3"/>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2"/>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21"/>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20"/>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9"/>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8"/>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a:t>
            </a:r>
            <a:endParaRPr b="0" lang="en-US" sz="4400" strike="noStrike" u="none">
              <a:solidFill>
                <a:srgbClr val="ffffff"/>
              </a:solidFill>
              <a:effectLst/>
              <a:uFillTx/>
              <a:latin typeface="Arial"/>
            </a:endParaRPr>
          </a:p>
        </p:txBody>
      </p:sp>
      <p:sp>
        <p:nvSpPr>
          <p:cNvPr id="10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19:9, who will be ashamed in addition to thosw who work in fine flax?  </a:t>
            </a:r>
            <a:endParaRPr b="0" lang="en-US" sz="3200" strike="noStrike" u="none">
              <a:solidFill>
                <a:srgbClr val="ffffff"/>
              </a:solidFill>
              <a:effectLst/>
              <a:uFillTx/>
              <a:latin typeface="Arial"/>
            </a:endParaRPr>
          </a:p>
        </p:txBody>
      </p:sp>
      <p:sp>
        <p:nvSpPr>
          <p:cNvPr id="102" name="PlaceHolder 1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19:9, ¿quiénes serán confundidos además de los que trabajan el lino fino? </a:t>
            </a:r>
            <a:endParaRPr b="0" lang="en-US" sz="3200" strike="noStrike" u="none">
              <a:solidFill>
                <a:srgbClr val="ffffff"/>
              </a:solidFill>
              <a:effectLst/>
              <a:uFillTx/>
              <a:latin typeface="Arial"/>
            </a:endParaRPr>
          </a:p>
        </p:txBody>
      </p:sp>
      <p:sp>
        <p:nvSpPr>
          <p:cNvPr id="103" name="PlaceHolder 1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19:9, qui aura honte en plus de ceux qui travaillent le fin lin ?</a:t>
            </a:r>
            <a:endParaRPr b="0" lang="en-US" sz="3200" strike="noStrike" u="none">
              <a:solidFill>
                <a:srgbClr val="ffffff"/>
              </a:solidFill>
              <a:effectLst/>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5" name="TextBox 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6" name="TextBox 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7" name="TextBox 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8" name="TextBox 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9" name="TextBox 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0" name="TextBox 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1" name="TextBox 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2" name="TextBox 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3" name="TextBox 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4" name="TextBox 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5" name="TextBox 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6" name="TextBox 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7" name="TextBox 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8" name="TextBox 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9" name="TextBox 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0" name="TextBox 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1" name="TextBox 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2" name="TextBox 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3" name="TextBox 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4" name="TextBox 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5" name="TextBox 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6" name="TextBox 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7" name="TextBox 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8" name="TextBox 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9" name="TextBox 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לְתוֹרָ֖ה וְלִתְעוּדָ֑ה</a:t>
            </a:r>
            <a:endParaRPr b="0" lang="en-US" sz="3200" strike="noStrike" u="none">
              <a:solidFill>
                <a:srgbClr val="ffffff"/>
              </a:solidFill>
              <a:effectLst/>
              <a:uFillTx/>
              <a:latin typeface="Arial"/>
            </a:endParaRPr>
          </a:p>
        </p:txBody>
      </p:sp>
      <p:sp>
        <p:nvSpPr>
          <p:cNvPr id="104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 la loi et au témoignage!</a:t>
            </a:r>
            <a:endParaRPr b="0" lang="en-US" sz="3200" strike="noStrike" u="none">
              <a:solidFill>
                <a:srgbClr val="ffffff"/>
              </a:solidFill>
              <a:effectLst/>
              <a:uFillTx/>
              <a:latin typeface="Arial"/>
            </a:endParaRPr>
          </a:p>
        </p:txBody>
      </p:sp>
      <p:sp>
        <p:nvSpPr>
          <p:cNvPr id="104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 la ley y al testimonio! </a:t>
            </a:r>
            <a:endParaRPr b="0" lang="en-US" sz="3200" strike="noStrike" u="none">
              <a:solidFill>
                <a:srgbClr val="ffffff"/>
              </a:solidFill>
              <a:effectLst/>
              <a:uFillTx/>
              <a:latin typeface="Arial"/>
            </a:endParaRPr>
          </a:p>
        </p:txBody>
      </p:sp>
      <p:sp>
        <p:nvSpPr>
          <p:cNvPr id="104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 the law and to the testimony!  </a:t>
            </a:r>
            <a:endParaRPr b="0" lang="en-US" sz="3200" strike="noStrike" u="none">
              <a:solidFill>
                <a:srgbClr val="ffffff"/>
              </a:solidFill>
              <a:effectLst/>
              <a:uFillTx/>
              <a:latin typeface="Arial"/>
            </a:endParaRPr>
          </a:p>
        </p:txBody>
      </p:sp>
      <p:sp>
        <p:nvSpPr>
          <p:cNvPr id="104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#29</a:t>
            </a:r>
            <a:endParaRPr b="0" lang="en-US" sz="4400" strike="noStrike" u="none">
              <a:solidFill>
                <a:srgbClr val="ffffff"/>
              </a:solidFill>
              <a:effectLst/>
              <a:uFillTx/>
              <a:latin typeface="Arial"/>
            </a:endParaRPr>
          </a:p>
        </p:txBody>
      </p:sp>
      <p:sp>
        <p:nvSpPr>
          <p:cNvPr id="104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9:2, Who has seen a great light ?  </a:t>
            </a:r>
            <a:endParaRPr b="0" lang="en-US" sz="3200" strike="noStrike" u="none">
              <a:solidFill>
                <a:srgbClr val="ffffff"/>
              </a:solidFill>
              <a:effectLst/>
              <a:uFillTx/>
              <a:latin typeface="Arial"/>
            </a:endParaRPr>
          </a:p>
        </p:txBody>
      </p:sp>
      <p:sp>
        <p:nvSpPr>
          <p:cNvPr id="1049" name="PlaceHolder 12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9:2, ¿quién vio la gran luz? </a:t>
            </a:r>
            <a:endParaRPr b="0" lang="en-US" sz="3200" strike="noStrike" u="none">
              <a:solidFill>
                <a:srgbClr val="ffffff"/>
              </a:solidFill>
              <a:effectLst/>
              <a:uFillTx/>
              <a:latin typeface="Arial"/>
            </a:endParaRPr>
          </a:p>
        </p:txBody>
      </p:sp>
      <p:sp>
        <p:nvSpPr>
          <p:cNvPr id="1050" name="PlaceHolder 12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 (Anglais Ésaïe 9:2), Qui a vu une grande lumière ?</a:t>
            </a:r>
            <a:endParaRPr b="0" lang="en-US" sz="3200" strike="noStrike" u="none">
              <a:solidFill>
                <a:srgbClr val="ffffff"/>
              </a:solidFill>
              <a:effectLst/>
              <a:uFillTx/>
              <a:latin typeface="Arial"/>
            </a:endParaRPr>
          </a:p>
        </p:txBody>
      </p:sp>
      <p:sp>
        <p:nvSpPr>
          <p:cNvPr id="1051"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52" name="TextBox 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53" name="TextBox 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54" name="TextBox 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55" name="TextBox 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6" name="TextBox 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57" name="TextBox 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58" name="TextBox 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59" name="TextBox 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60" name="TextBox 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61" name="TextBox 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62" name="TextBox 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63" name="TextBox 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64" name="TextBox 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65" name="TextBox 4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66" name="TextBox 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67" name="TextBox 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68" name="TextBox 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69" name="TextBox 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70" name="TextBox 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71" name="TextBox 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72" name="TextBox 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73" name="TextBox 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74" name="TextBox 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75" name="TextBox 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76" name="TextBox 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6"/>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5"/>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4"/>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3"/>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2"/>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71"/>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70"/>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9"/>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8"/>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7"/>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6"/>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5"/>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4"/>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3"/>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2"/>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61"/>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60"/>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9"/>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8"/>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7"/>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6"/>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5"/>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4"/>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3"/>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הָעָם֙ הַהֹלְכִ֣ים בַּחֹ֔שֶׁךְ</a:t>
            </a:r>
            <a:endParaRPr b="0" lang="en-US" sz="3200" strike="noStrike" u="none">
              <a:solidFill>
                <a:srgbClr val="ffffff"/>
              </a:solidFill>
              <a:effectLst/>
              <a:uFillTx/>
              <a:latin typeface="Arial"/>
            </a:endParaRPr>
          </a:p>
        </p:txBody>
      </p:sp>
      <p:sp>
        <p:nvSpPr>
          <p:cNvPr id="107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peuple qui marchait dans les ténèbres</a:t>
            </a:r>
            <a:endParaRPr b="0" lang="en-US" sz="3200" strike="noStrike" u="none">
              <a:solidFill>
                <a:srgbClr val="ffffff"/>
              </a:solidFill>
              <a:effectLst/>
              <a:uFillTx/>
              <a:latin typeface="Arial"/>
            </a:endParaRPr>
          </a:p>
        </p:txBody>
      </p:sp>
      <p:sp>
        <p:nvSpPr>
          <p:cNvPr id="107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pueblo que andaba en tinieblas </a:t>
            </a:r>
            <a:endParaRPr b="0" lang="en-US" sz="3200" strike="noStrike" u="none">
              <a:solidFill>
                <a:srgbClr val="ffffff"/>
              </a:solidFill>
              <a:effectLst/>
              <a:uFillTx/>
              <a:latin typeface="Arial"/>
            </a:endParaRPr>
          </a:p>
        </p:txBody>
      </p:sp>
      <p:sp>
        <p:nvSpPr>
          <p:cNvPr id="108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people who walked in darkness  </a:t>
            </a:r>
            <a:endParaRPr b="0" lang="en-US" sz="3200" strike="noStrike" u="none">
              <a:solidFill>
                <a:srgbClr val="ffffff"/>
              </a:solidFill>
              <a:effectLst/>
              <a:uFillTx/>
              <a:latin typeface="Arial"/>
            </a:endParaRPr>
          </a:p>
        </p:txBody>
      </p:sp>
      <p:sp>
        <p:nvSpPr>
          <p:cNvPr id="108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#30</a:t>
            </a:r>
            <a:endParaRPr b="0" lang="en-US" sz="4400" strike="noStrike" u="none">
              <a:solidFill>
                <a:srgbClr val="ffffff"/>
              </a:solidFill>
              <a:effectLst/>
              <a:uFillTx/>
              <a:latin typeface="Arial"/>
            </a:endParaRPr>
          </a:p>
        </p:txBody>
      </p:sp>
      <p:sp>
        <p:nvSpPr>
          <p:cNvPr id="108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9:4, the yoke of his burden, and the staff of his shoulder, the rod of his oppressor have been broken as in what day ?  </a:t>
            </a:r>
            <a:endParaRPr b="0" lang="en-US" sz="3200" strike="noStrike" u="none">
              <a:solidFill>
                <a:srgbClr val="ffffff"/>
              </a:solidFill>
              <a:effectLst/>
              <a:uFillTx/>
              <a:latin typeface="Arial"/>
            </a:endParaRPr>
          </a:p>
        </p:txBody>
      </p:sp>
      <p:sp>
        <p:nvSpPr>
          <p:cNvPr id="1084" name="PlaceHolder 79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9:4, su pesado yugo, la vara de su hombro y el cetro de su opresor fueron quebrados, ¿cómo en qué día? </a:t>
            </a:r>
            <a:endParaRPr b="0" lang="en-US" sz="3200" strike="noStrike" u="none">
              <a:solidFill>
                <a:srgbClr val="ffffff"/>
              </a:solidFill>
              <a:effectLst/>
              <a:uFillTx/>
              <a:latin typeface="Arial"/>
            </a:endParaRPr>
          </a:p>
        </p:txBody>
      </p:sp>
      <p:sp>
        <p:nvSpPr>
          <p:cNvPr id="1085" name="PlaceHolder 79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9:3 (Anglais Ésaïe 9:4), le joug de son fardeau, et le bâton de son épaule, la verge de son oppresseur ont été brisés comme en quel jour ?</a:t>
            </a:r>
            <a:endParaRPr b="0" lang="en-US" sz="3200" strike="noStrike" u="none">
              <a:solidFill>
                <a:srgbClr val="ffffff"/>
              </a:solidFill>
              <a:effectLst/>
              <a:uFillTx/>
              <a:latin typeface="Arial"/>
            </a:endParaRPr>
          </a:p>
        </p:txBody>
      </p:sp>
      <p:sp>
        <p:nvSpPr>
          <p:cNvPr id="1086"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87" name="TextBox 2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88" name="TextBox 2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89" name="TextBox 2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90" name="TextBox 2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91" name="TextBox 2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92" name="TextBox 2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93" name="TextBox 2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94" name="TextBox 2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95" name="TextBox 2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96" name="TextBox 2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97" name="TextBox 2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98" name="TextBox 2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99" name="TextBox 2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00" name="TextBox 2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01" name="TextBox 2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02" name="TextBox 2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03" name="TextBox 2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04" name="TextBox 2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05" name="TextBox 2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06" name="TextBox 2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07" name="TextBox 2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08" name="TextBox 2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09" name="TextBox 2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10" name="TextBox 2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11" name="TextBox 2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11"/>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10"/>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9"/>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8"/>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7"/>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6"/>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5"/>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4"/>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3"/>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2"/>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101"/>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100"/>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9"/>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8"/>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7"/>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6"/>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5"/>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4"/>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3"/>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2"/>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91"/>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90"/>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9"/>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8"/>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הַחִתֹּ֖תָ כְּי֥וֹם מִדְיָֽן׃</a:t>
            </a:r>
            <a:endParaRPr b="0" lang="en-US" sz="3200" strike="noStrike" u="none">
              <a:solidFill>
                <a:srgbClr val="ffffff"/>
              </a:solidFill>
              <a:effectLst/>
              <a:uFillTx/>
              <a:latin typeface="Arial"/>
            </a:endParaRPr>
          </a:p>
        </p:txBody>
      </p:sp>
      <p:sp>
        <p:nvSpPr>
          <p:cNvPr id="111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à la journée de Madian.</a:t>
            </a:r>
            <a:endParaRPr b="0" lang="en-US" sz="3200" strike="noStrike" u="none">
              <a:solidFill>
                <a:srgbClr val="ffffff"/>
              </a:solidFill>
              <a:effectLst/>
              <a:uFillTx/>
              <a:latin typeface="Arial"/>
            </a:endParaRPr>
          </a:p>
        </p:txBody>
      </p:sp>
      <p:sp>
        <p:nvSpPr>
          <p:cNvPr id="111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en el día de Madián. </a:t>
            </a:r>
            <a:endParaRPr b="0" lang="en-US" sz="3200" strike="noStrike" u="none">
              <a:solidFill>
                <a:srgbClr val="ffffff"/>
              </a:solidFill>
              <a:effectLst/>
              <a:uFillTx/>
              <a:latin typeface="Arial"/>
            </a:endParaRPr>
          </a:p>
        </p:txBody>
      </p:sp>
      <p:sp>
        <p:nvSpPr>
          <p:cNvPr id="111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As in the day of Midian.  </a:t>
            </a:r>
            <a:endParaRPr b="0" lang="en-US" sz="3200" strike="noStrike" u="none">
              <a:solidFill>
                <a:srgbClr val="ffffff"/>
              </a:solidFill>
              <a:effectLst/>
              <a:uFillTx/>
              <a:latin typeface="Arial"/>
            </a:endParaRPr>
          </a:p>
        </p:txBody>
      </p:sp>
      <p:sp>
        <p:nvSpPr>
          <p:cNvPr id="111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#31</a:t>
            </a:r>
            <a:endParaRPr b="0" lang="en-US" sz="4400" strike="noStrike" u="none">
              <a:solidFill>
                <a:srgbClr val="ffffff"/>
              </a:solidFill>
              <a:effectLst/>
              <a:uFillTx/>
              <a:latin typeface="Arial"/>
            </a:endParaRPr>
          </a:p>
        </p:txBody>
      </p:sp>
      <p:sp>
        <p:nvSpPr>
          <p:cNvPr id="111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9:7, Of what shall there be no end ?  </a:t>
            </a:r>
            <a:endParaRPr b="0" lang="en-US" sz="3200" strike="noStrike" u="none">
              <a:solidFill>
                <a:srgbClr val="ffffff"/>
              </a:solidFill>
              <a:effectLst/>
              <a:uFillTx/>
              <a:latin typeface="Arial"/>
            </a:endParaRPr>
          </a:p>
        </p:txBody>
      </p:sp>
      <p:sp>
        <p:nvSpPr>
          <p:cNvPr id="1119" name="PlaceHolder 2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9:7, ¿Qué no tendrá límite? </a:t>
            </a:r>
            <a:endParaRPr b="0" lang="en-US" sz="3200" strike="noStrike" u="none">
              <a:solidFill>
                <a:srgbClr val="ffffff"/>
              </a:solidFill>
              <a:effectLst/>
              <a:uFillTx/>
              <a:latin typeface="Arial"/>
            </a:endParaRPr>
          </a:p>
        </p:txBody>
      </p:sp>
      <p:sp>
        <p:nvSpPr>
          <p:cNvPr id="1120" name="PlaceHolder 2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9:6 (Anglais Ésaïe 9:7), De quoi n'y aura-t-il pas de fin ?</a:t>
            </a:r>
            <a:endParaRPr b="0" lang="en-US" sz="3200" strike="noStrike" u="none">
              <a:solidFill>
                <a:srgbClr val="ffffff"/>
              </a:solidFill>
              <a:effectLst/>
              <a:uFillTx/>
              <a:latin typeface="Arial"/>
            </a:endParaRPr>
          </a:p>
        </p:txBody>
      </p:sp>
      <p:sp>
        <p:nvSpPr>
          <p:cNvPr id="1121"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22" name="TextBox 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23" name="TextBox 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24" name="TextBox 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25" name="TextBox 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26" name="TextBox 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27" name="TextBox 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28" name="TextBox 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29" name="TextBox 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30" name="TextBox 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31" name="TextBox 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32" name="TextBox 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33" name="TextBox 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34" name="TextBox 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35" name="TextBox 7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36" name="TextBox 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37" name="TextBox 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38" name="TextBox 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39" name="TextBox 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40" name="TextBox 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41" name="TextBox 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42" name="TextBox 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43" name="TextBox 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44" name="TextBox 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45" name="TextBox 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46" name="TextBox 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6"/>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5"/>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4"/>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3"/>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2"/>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41"/>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40"/>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9"/>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8"/>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7"/>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6"/>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5"/>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4"/>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3"/>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2"/>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31"/>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30"/>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9"/>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8"/>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7"/>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6"/>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5"/>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4"/>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3"/>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׳לְמַרְבֵּה׳ ״לְמַרְבֵּ֨ה״ הַמִּשְׂרָ֜ה וּלְשָׁל֣וֹם אֵֽין־קֵ֗ץ</a:t>
            </a:r>
            <a:endParaRPr b="0" lang="en-US" sz="3200" strike="noStrike" u="none">
              <a:solidFill>
                <a:srgbClr val="ffffff"/>
              </a:solidFill>
              <a:effectLst/>
              <a:uFillTx/>
              <a:latin typeface="Arial"/>
            </a:endParaRPr>
          </a:p>
        </p:txBody>
      </p:sp>
      <p:sp>
        <p:nvSpPr>
          <p:cNvPr id="114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Donner à l'empire de l'accroissement, Et une paix sans fin</a:t>
            </a:r>
            <a:endParaRPr b="0" lang="en-US" sz="3200" strike="noStrike" u="none">
              <a:solidFill>
                <a:srgbClr val="ffffff"/>
              </a:solidFill>
              <a:effectLst/>
              <a:uFillTx/>
              <a:latin typeface="Arial"/>
            </a:endParaRPr>
          </a:p>
        </p:txBody>
      </p:sp>
      <p:sp>
        <p:nvSpPr>
          <p:cNvPr id="114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Lo dilatado de su imperio y la paz no tendrán límite </a:t>
            </a:r>
            <a:endParaRPr b="0" lang="en-US" sz="3200" strike="noStrike" u="none">
              <a:solidFill>
                <a:srgbClr val="ffffff"/>
              </a:solidFill>
              <a:effectLst/>
              <a:uFillTx/>
              <a:latin typeface="Arial"/>
            </a:endParaRPr>
          </a:p>
        </p:txBody>
      </p:sp>
      <p:sp>
        <p:nvSpPr>
          <p:cNvPr id="115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Of the increase of His government and peace There will be no end,  </a:t>
            </a:r>
            <a:endParaRPr b="0" lang="en-US" sz="3200" strike="noStrike" u="none">
              <a:solidFill>
                <a:srgbClr val="ffffff"/>
              </a:solidFill>
              <a:effectLst/>
              <a:uFillTx/>
              <a:latin typeface="Arial"/>
            </a:endParaRPr>
          </a:p>
        </p:txBody>
      </p:sp>
      <p:sp>
        <p:nvSpPr>
          <p:cNvPr id="115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#32</a:t>
            </a:r>
            <a:endParaRPr b="0" lang="en-US" sz="4400" strike="noStrike" u="none">
              <a:solidFill>
                <a:srgbClr val="ffffff"/>
              </a:solidFill>
              <a:effectLst/>
              <a:uFillTx/>
              <a:latin typeface="Arial"/>
            </a:endParaRPr>
          </a:p>
        </p:txBody>
      </p:sp>
      <p:sp>
        <p:nvSpPr>
          <p:cNvPr id="115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19:2, What nation's inhabitants will fight against each other?  </a:t>
            </a:r>
            <a:endParaRPr b="0" lang="en-US" sz="3200" strike="noStrike" u="none">
              <a:solidFill>
                <a:srgbClr val="ffffff"/>
              </a:solidFill>
              <a:effectLst/>
              <a:uFillTx/>
              <a:latin typeface="Arial"/>
            </a:endParaRPr>
          </a:p>
        </p:txBody>
      </p:sp>
      <p:sp>
        <p:nvSpPr>
          <p:cNvPr id="1154" name="PlaceHolder 2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19:2, ¿los habitantes de qué nación lucharán entre sí? </a:t>
            </a:r>
            <a:endParaRPr b="0" lang="en-US" sz="3200" strike="noStrike" u="none">
              <a:solidFill>
                <a:srgbClr val="ffffff"/>
              </a:solidFill>
              <a:effectLst/>
              <a:uFillTx/>
              <a:latin typeface="Arial"/>
            </a:endParaRPr>
          </a:p>
        </p:txBody>
      </p:sp>
      <p:sp>
        <p:nvSpPr>
          <p:cNvPr id="1155" name="PlaceHolder 2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19:2, quels habitants d’une nation se battront les uns contre les autres ?</a:t>
            </a:r>
            <a:endParaRPr b="0" lang="en-US" sz="3200" strike="noStrike" u="none">
              <a:solidFill>
                <a:srgbClr val="ffffff"/>
              </a:solidFill>
              <a:effectLst/>
              <a:uFillTx/>
              <a:latin typeface="Arial"/>
            </a:endParaRPr>
          </a:p>
        </p:txBody>
      </p:sp>
      <p:sp>
        <p:nvSpPr>
          <p:cNvPr id="1156"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57" name="TextBox 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58" name="TextBox 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59" name="TextBox 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60" name="TextBox 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61" name="TextBox 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62" name="TextBox 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63" name="TextBox 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64" name="TextBox 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65" name="TextBox 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66" name="TextBox 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67" name="TextBox 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68" name="TextBox 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69" name="TextBox 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70" name="TextBox 7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71" name="TextBox 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72" name="TextBox 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73" name="TextBox 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74" name="TextBox 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75" name="TextBox 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76" name="TextBox 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77" name="TextBox 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78" name="TextBox 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79" name="TextBox 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80" name="TextBox 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81" name="TextBox 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81"/>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80"/>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9"/>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8"/>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7"/>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6"/>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5"/>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4"/>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3"/>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2"/>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71"/>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70"/>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9"/>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8"/>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7"/>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6"/>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5"/>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4"/>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3"/>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2"/>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61"/>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60"/>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9"/>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8"/>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וְסִכְסַכְתִּ֤י מִצְרַ֙יִם֙ בְּמִצְרַ֔יִם</a:t>
            </a:r>
            <a:endParaRPr b="0" lang="en-US" sz="3200" strike="noStrike" u="none">
              <a:solidFill>
                <a:srgbClr val="ffffff"/>
              </a:solidFill>
              <a:effectLst/>
              <a:uFillTx/>
              <a:latin typeface="Arial"/>
            </a:endParaRPr>
          </a:p>
        </p:txBody>
      </p:sp>
      <p:sp>
        <p:nvSpPr>
          <p:cNvPr id="118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J'armerai l'Égyptien contre l'Égyptien,</a:t>
            </a:r>
            <a:endParaRPr b="0" lang="en-US" sz="3200" strike="noStrike" u="none">
              <a:solidFill>
                <a:srgbClr val="ffffff"/>
              </a:solidFill>
              <a:effectLst/>
              <a:uFillTx/>
              <a:latin typeface="Arial"/>
            </a:endParaRPr>
          </a:p>
        </p:txBody>
      </p:sp>
      <p:sp>
        <p:nvSpPr>
          <p:cNvPr id="118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Levantaré a egipcios contra egipcios </a:t>
            </a:r>
            <a:endParaRPr b="0" lang="en-US" sz="3200" strike="noStrike" u="none">
              <a:solidFill>
                <a:srgbClr val="ffffff"/>
              </a:solidFill>
              <a:effectLst/>
              <a:uFillTx/>
              <a:latin typeface="Arial"/>
            </a:endParaRPr>
          </a:p>
        </p:txBody>
      </p:sp>
      <p:sp>
        <p:nvSpPr>
          <p:cNvPr id="118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 will set Egyptians against Egyptians;  </a:t>
            </a:r>
            <a:endParaRPr b="0" lang="en-US" sz="3200" strike="noStrike" u="none">
              <a:solidFill>
                <a:srgbClr val="ffffff"/>
              </a:solidFill>
              <a:effectLst/>
              <a:uFillTx/>
              <a:latin typeface="Arial"/>
            </a:endParaRPr>
          </a:p>
        </p:txBody>
      </p:sp>
      <p:sp>
        <p:nvSpPr>
          <p:cNvPr id="118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#33</a:t>
            </a:r>
            <a:endParaRPr b="0" lang="en-US" sz="4400" strike="noStrike" u="none">
              <a:solidFill>
                <a:srgbClr val="ffffff"/>
              </a:solidFill>
              <a:effectLst/>
              <a:uFillTx/>
              <a:latin typeface="Arial"/>
            </a:endParaRPr>
          </a:p>
        </p:txBody>
      </p:sp>
      <p:sp>
        <p:nvSpPr>
          <p:cNvPr id="118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8:15, what 5 things will happen to many among them ?  </a:t>
            </a:r>
            <a:endParaRPr b="0" lang="en-US" sz="3200" strike="noStrike" u="none">
              <a:solidFill>
                <a:srgbClr val="ffffff"/>
              </a:solidFill>
              <a:effectLst/>
              <a:uFillTx/>
              <a:latin typeface="Arial"/>
            </a:endParaRPr>
          </a:p>
        </p:txBody>
      </p:sp>
      <p:sp>
        <p:nvSpPr>
          <p:cNvPr id="1189" name="PlaceHolder 2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8:15, ¿Cuáles son cinco cosas que les sucederán a muchos de entre ellos? </a:t>
            </a:r>
            <a:endParaRPr b="0" lang="en-US" sz="3200" strike="noStrike" u="none">
              <a:solidFill>
                <a:srgbClr val="ffffff"/>
              </a:solidFill>
              <a:effectLst/>
              <a:uFillTx/>
              <a:latin typeface="Arial"/>
            </a:endParaRPr>
          </a:p>
        </p:txBody>
      </p:sp>
      <p:sp>
        <p:nvSpPr>
          <p:cNvPr id="1190" name="PlaceHolder 2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8:15, quelles sont les 5 choses qui arriveront à plusieurs d’entre eux ?</a:t>
            </a:r>
            <a:endParaRPr b="0" lang="en-US" sz="3200" strike="noStrike" u="none">
              <a:solidFill>
                <a:srgbClr val="ffffff"/>
              </a:solidFill>
              <a:effectLst/>
              <a:uFillTx/>
              <a:latin typeface="Arial"/>
            </a:endParaRPr>
          </a:p>
        </p:txBody>
      </p:sp>
      <p:sp>
        <p:nvSpPr>
          <p:cNvPr id="1191"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92" name="TextBox 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93" name="TextBox 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94" name="TextBox 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95" name="TextBox 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96" name="TextBox 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97" name="TextBox 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98" name="TextBox 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99" name="TextBox 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00" name="TextBox 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01" name="TextBox 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02" name="TextBox 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03" name="TextBox 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04" name="TextBox 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05" name="TextBox 8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06" name="TextBox 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07" name="TextBox 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08" name="TextBox 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09" name="TextBox 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10" name="TextBox 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11" name="TextBox 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12" name="TextBox 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13" name="TextBox 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14" name="TextBox 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15" name="TextBox 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16" name="TextBox 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6"/>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5"/>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4"/>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3"/>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2"/>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11"/>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10"/>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9"/>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8"/>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7"/>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6"/>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5"/>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4"/>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3"/>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2"/>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201"/>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200"/>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9"/>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8"/>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7"/>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6"/>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5"/>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4"/>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3"/>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וְאֹרְגִ֖ים חוֹרָֽי׃</a:t>
            </a:r>
            <a:endParaRPr b="0" lang="en-US" sz="3200" strike="noStrike" u="none">
              <a:solidFill>
                <a:srgbClr val="ffffff"/>
              </a:solidFill>
              <a:effectLst/>
              <a:uFillTx/>
              <a:latin typeface="Arial"/>
            </a:endParaRPr>
          </a:p>
        </p:txBody>
      </p:sp>
      <p:sp>
        <p:nvSpPr>
          <p:cNvPr id="13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qui tissent des étoffes blanches</a:t>
            </a:r>
            <a:endParaRPr b="0" lang="en-US" sz="3200" strike="noStrike" u="none">
              <a:solidFill>
                <a:srgbClr val="ffffff"/>
              </a:solidFill>
              <a:effectLst/>
              <a:uFillTx/>
              <a:latin typeface="Arial"/>
            </a:endParaRPr>
          </a:p>
        </p:txBody>
      </p:sp>
      <p:sp>
        <p:nvSpPr>
          <p:cNvPr id="13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los que tejen redes </a:t>
            </a:r>
            <a:endParaRPr b="0" lang="en-US" sz="3200" strike="noStrike" u="none">
              <a:solidFill>
                <a:srgbClr val="ffffff"/>
              </a:solidFill>
              <a:effectLst/>
              <a:uFillTx/>
              <a:latin typeface="Arial"/>
            </a:endParaRPr>
          </a:p>
        </p:txBody>
      </p:sp>
      <p:sp>
        <p:nvSpPr>
          <p:cNvPr id="13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those who weave fine fabric  </a:t>
            </a:r>
            <a:endParaRPr b="0" lang="en-US" sz="3200" strike="noStrike" u="none">
              <a:solidFill>
                <a:srgbClr val="ffffff"/>
              </a:solidFill>
              <a:effectLst/>
              <a:uFillTx/>
              <a:latin typeface="Arial"/>
            </a:endParaRPr>
          </a:p>
        </p:txBody>
      </p:sp>
      <p:sp>
        <p:nvSpPr>
          <p:cNvPr id="13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וְכָ֥שְׁלוּ בָ֖ם רַבִּ֑ים וְנָפְל֣וּ וְנִשְׁבָּ֔רוּ וְנוֹקְשׁ֖וּ וְנִלְכָּֽדוּ׃ ס</a:t>
            </a:r>
            <a:endParaRPr b="0" lang="en-US" sz="3200" strike="noStrike" u="none">
              <a:solidFill>
                <a:srgbClr val="ffffff"/>
              </a:solidFill>
              <a:effectLst/>
              <a:uFillTx/>
              <a:latin typeface="Arial"/>
            </a:endParaRPr>
          </a:p>
        </p:txBody>
      </p:sp>
      <p:sp>
        <p:nvSpPr>
          <p:cNvPr id="121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Plusieurs trébucheront; Ils tomberont et se briseront, Ils seront enlacés et pris.</a:t>
            </a:r>
            <a:endParaRPr b="0" lang="en-US" sz="3200" strike="noStrike" u="none">
              <a:solidFill>
                <a:srgbClr val="ffffff"/>
              </a:solidFill>
              <a:effectLst/>
              <a:uFillTx/>
              <a:latin typeface="Arial"/>
            </a:endParaRPr>
          </a:p>
        </p:txBody>
      </p:sp>
      <p:sp>
        <p:nvSpPr>
          <p:cNvPr id="121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Muchos de entre ellos tropezarán, caerán y serán quebrantados; se enredarán y serán apresados. </a:t>
            </a:r>
            <a:endParaRPr b="0" lang="en-US" sz="3200" strike="noStrike" u="none">
              <a:solidFill>
                <a:srgbClr val="ffffff"/>
              </a:solidFill>
              <a:effectLst/>
              <a:uFillTx/>
              <a:latin typeface="Arial"/>
            </a:endParaRPr>
          </a:p>
        </p:txBody>
      </p:sp>
      <p:sp>
        <p:nvSpPr>
          <p:cNvPr id="122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many among them shall stumble; They shall fall and be broken, Be snared and taken."  </a:t>
            </a:r>
            <a:endParaRPr b="0" lang="en-US" sz="3200" strike="noStrike" u="none">
              <a:solidFill>
                <a:srgbClr val="ffffff"/>
              </a:solidFill>
              <a:effectLst/>
              <a:uFillTx/>
              <a:latin typeface="Arial"/>
            </a:endParaRPr>
          </a:p>
        </p:txBody>
      </p:sp>
      <p:sp>
        <p:nvSpPr>
          <p:cNvPr id="122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#34</a:t>
            </a:r>
            <a:endParaRPr b="0" lang="en-US" sz="4400" strike="noStrike" u="none">
              <a:solidFill>
                <a:srgbClr val="ffffff"/>
              </a:solidFill>
              <a:effectLst/>
              <a:uFillTx/>
              <a:latin typeface="Arial"/>
            </a:endParaRPr>
          </a:p>
        </p:txBody>
      </p:sp>
      <p:sp>
        <p:nvSpPr>
          <p:cNvPr id="122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8:17, From whom does The Lord hide his face?  </a:t>
            </a:r>
            <a:endParaRPr b="0" lang="en-US" sz="3200" strike="noStrike" u="none">
              <a:solidFill>
                <a:srgbClr val="ffffff"/>
              </a:solidFill>
              <a:effectLst/>
              <a:uFillTx/>
              <a:latin typeface="Arial"/>
            </a:endParaRPr>
          </a:p>
        </p:txBody>
      </p:sp>
      <p:sp>
        <p:nvSpPr>
          <p:cNvPr id="1224" name="PlaceHolder 2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8:17 ¿de quién esconde Jehová su rostro? </a:t>
            </a:r>
            <a:endParaRPr b="0" lang="en-US" sz="3200" strike="noStrike" u="none">
              <a:solidFill>
                <a:srgbClr val="ffffff"/>
              </a:solidFill>
              <a:effectLst/>
              <a:uFillTx/>
              <a:latin typeface="Arial"/>
            </a:endParaRPr>
          </a:p>
        </p:txBody>
      </p:sp>
      <p:sp>
        <p:nvSpPr>
          <p:cNvPr id="1225" name="PlaceHolder 2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8:17, De qui l’Éternel cache-t-il sa face ?</a:t>
            </a:r>
            <a:endParaRPr b="0" lang="en-US" sz="3200" strike="noStrike" u="none">
              <a:solidFill>
                <a:srgbClr val="ffffff"/>
              </a:solidFill>
              <a:effectLst/>
              <a:uFillTx/>
              <a:latin typeface="Arial"/>
            </a:endParaRPr>
          </a:p>
        </p:txBody>
      </p:sp>
      <p:sp>
        <p:nvSpPr>
          <p:cNvPr id="1226"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27" name="TextBox 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28" name="TextBox 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29" name="TextBox 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30" name="TextBox 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31" name="TextBox 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32" name="TextBox 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33" name="TextBox 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34" name="TextBox 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35" name="TextBox 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36" name="TextBox 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37" name="TextBox 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38" name="TextBox 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39" name="TextBox 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40" name="TextBox 8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41" name="TextBox 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42" name="TextBox 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43" name="TextBox 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44" name="TextBox 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45" name="TextBox 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46" name="TextBox 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47" name="TextBox 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48" name="TextBox 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49" name="TextBox 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50" name="TextBox 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51" name="TextBox 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51"/>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50"/>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9"/>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8"/>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7"/>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6"/>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5"/>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4"/>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3"/>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2"/>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41"/>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40"/>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9"/>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8"/>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7"/>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6"/>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5"/>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4"/>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3"/>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2"/>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31"/>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30"/>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9"/>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8"/>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הַמַּסְתִּ֥יר פָּנָ֖יו מִבֵּ֣ית יַעֲקֹ֑ב</a:t>
            </a:r>
            <a:endParaRPr b="0" lang="en-US" sz="3200" strike="noStrike" u="none">
              <a:solidFill>
                <a:srgbClr val="ffffff"/>
              </a:solidFill>
              <a:effectLst/>
              <a:uFillTx/>
              <a:latin typeface="Arial"/>
            </a:endParaRPr>
          </a:p>
        </p:txBody>
      </p:sp>
      <p:sp>
        <p:nvSpPr>
          <p:cNvPr id="125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Qui cache sa face à la maison de Jacob;</a:t>
            </a:r>
            <a:endParaRPr b="0" lang="en-US" sz="3200" strike="noStrike" u="none">
              <a:solidFill>
                <a:srgbClr val="ffffff"/>
              </a:solidFill>
              <a:effectLst/>
              <a:uFillTx/>
              <a:latin typeface="Arial"/>
            </a:endParaRPr>
          </a:p>
        </p:txBody>
      </p:sp>
      <p:sp>
        <p:nvSpPr>
          <p:cNvPr id="125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cual escondió su rostro de la casa de Jacob. </a:t>
            </a:r>
            <a:endParaRPr b="0" lang="en-US" sz="3200" strike="noStrike" u="none">
              <a:solidFill>
                <a:srgbClr val="ffffff"/>
              </a:solidFill>
              <a:effectLst/>
              <a:uFillTx/>
              <a:latin typeface="Arial"/>
            </a:endParaRPr>
          </a:p>
        </p:txBody>
      </p:sp>
      <p:sp>
        <p:nvSpPr>
          <p:cNvPr id="125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Who hides His face from the house of Jacob;  </a:t>
            </a:r>
            <a:endParaRPr b="0" lang="en-US" sz="3200" strike="noStrike" u="none">
              <a:solidFill>
                <a:srgbClr val="ffffff"/>
              </a:solidFill>
              <a:effectLst/>
              <a:uFillTx/>
              <a:latin typeface="Arial"/>
            </a:endParaRPr>
          </a:p>
        </p:txBody>
      </p:sp>
      <p:sp>
        <p:nvSpPr>
          <p:cNvPr id="125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#35</a:t>
            </a:r>
            <a:endParaRPr b="0" lang="en-US" sz="4400" strike="noStrike" u="none">
              <a:solidFill>
                <a:srgbClr val="ffffff"/>
              </a:solidFill>
              <a:effectLst/>
              <a:uFillTx/>
              <a:latin typeface="Arial"/>
            </a:endParaRPr>
          </a:p>
        </p:txBody>
      </p:sp>
      <p:sp>
        <p:nvSpPr>
          <p:cNvPr id="125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8:18, Who dwells in Mount Zion ?  </a:t>
            </a:r>
            <a:endParaRPr b="0" lang="en-US" sz="3200" strike="noStrike" u="none">
              <a:solidFill>
                <a:srgbClr val="ffffff"/>
              </a:solidFill>
              <a:effectLst/>
              <a:uFillTx/>
              <a:latin typeface="Arial"/>
            </a:endParaRPr>
          </a:p>
        </p:txBody>
      </p:sp>
      <p:sp>
        <p:nvSpPr>
          <p:cNvPr id="1259" name="PlaceHolder 2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8:18, ¿quién mora en el monte Sión? </a:t>
            </a:r>
            <a:endParaRPr b="0" lang="en-US" sz="3200" strike="noStrike" u="none">
              <a:solidFill>
                <a:srgbClr val="ffffff"/>
              </a:solidFill>
              <a:effectLst/>
              <a:uFillTx/>
              <a:latin typeface="Arial"/>
            </a:endParaRPr>
          </a:p>
        </p:txBody>
      </p:sp>
      <p:sp>
        <p:nvSpPr>
          <p:cNvPr id="1260" name="PlaceHolder 2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8:18, Qui habite sur la montagne de Sion ?</a:t>
            </a:r>
            <a:endParaRPr b="0" lang="en-US" sz="3200" strike="noStrike" u="none">
              <a:solidFill>
                <a:srgbClr val="ffffff"/>
              </a:solidFill>
              <a:effectLst/>
              <a:uFillTx/>
              <a:latin typeface="Arial"/>
            </a:endParaRPr>
          </a:p>
        </p:txBody>
      </p:sp>
      <p:sp>
        <p:nvSpPr>
          <p:cNvPr id="1261"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62" name="TextBox 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63" name="TextBox 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64" name="TextBox 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65" name="TextBox 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66" name="TextBox 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67" name="TextBox 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68" name="TextBox 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69" name="TextBox 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70" name="TextBox 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71" name="TextBox 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72" name="TextBox 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73" name="TextBox 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74" name="TextBox 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75" name="TextBox 8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76" name="TextBox 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77" name="TextBox 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78" name="TextBox 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79" name="TextBox 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80" name="TextBox 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81" name="TextBox 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82" name="TextBox 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83" name="TextBox 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84" name="TextBox 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85" name="TextBox 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86" name="TextBox 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6"/>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5"/>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4"/>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3"/>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2"/>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81"/>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80"/>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9"/>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8"/>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7"/>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6"/>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5"/>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4"/>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3"/>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2"/>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71"/>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70"/>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9"/>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8"/>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7"/>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6"/>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5"/>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4"/>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3"/>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מֵעִם֙ יְהוָ֣ה צְבָא֔וֹת</a:t>
            </a:r>
            <a:endParaRPr b="0" lang="en-US" sz="3200" strike="noStrike" u="none">
              <a:solidFill>
                <a:srgbClr val="ffffff"/>
              </a:solidFill>
              <a:effectLst/>
              <a:uFillTx/>
              <a:latin typeface="Arial"/>
            </a:endParaRPr>
          </a:p>
        </p:txBody>
      </p:sp>
      <p:sp>
        <p:nvSpPr>
          <p:cNvPr id="128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 la part de l'Éternel des armées,</a:t>
            </a:r>
            <a:endParaRPr b="0" lang="en-US" sz="3200" strike="noStrike" u="none">
              <a:solidFill>
                <a:srgbClr val="ffffff"/>
              </a:solidFill>
              <a:effectLst/>
              <a:uFillTx/>
              <a:latin typeface="Arial"/>
            </a:endParaRPr>
          </a:p>
        </p:txBody>
      </p:sp>
      <p:sp>
        <p:nvSpPr>
          <p:cNvPr id="128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 parte de Jehová de los ejércitos, </a:t>
            </a:r>
            <a:endParaRPr b="0" lang="en-US" sz="3200" strike="noStrike" u="none">
              <a:solidFill>
                <a:srgbClr val="ffffff"/>
              </a:solidFill>
              <a:effectLst/>
              <a:uFillTx/>
              <a:latin typeface="Arial"/>
            </a:endParaRPr>
          </a:p>
        </p:txBody>
      </p:sp>
      <p:sp>
        <p:nvSpPr>
          <p:cNvPr id="129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From the Lord of hosts,  </a:t>
            </a:r>
            <a:endParaRPr b="0" lang="en-US" sz="3200" strike="noStrike" u="none">
              <a:solidFill>
                <a:srgbClr val="ffffff"/>
              </a:solidFill>
              <a:effectLst/>
              <a:uFillTx/>
              <a:latin typeface="Arial"/>
            </a:endParaRPr>
          </a:p>
        </p:txBody>
      </p:sp>
      <p:sp>
        <p:nvSpPr>
          <p:cNvPr id="129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#36</a:t>
            </a:r>
            <a:endParaRPr b="0" lang="en-US" sz="4400" strike="noStrike" u="none">
              <a:solidFill>
                <a:srgbClr val="ffffff"/>
              </a:solidFill>
              <a:effectLst/>
              <a:uFillTx/>
              <a:latin typeface="Arial"/>
            </a:endParaRPr>
          </a:p>
        </p:txBody>
      </p:sp>
      <p:sp>
        <p:nvSpPr>
          <p:cNvPr id="129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9:2, Upon who has a light shined?  </a:t>
            </a:r>
            <a:endParaRPr b="0" lang="en-US" sz="3200" strike="noStrike" u="none">
              <a:solidFill>
                <a:srgbClr val="ffffff"/>
              </a:solidFill>
              <a:effectLst/>
              <a:uFillTx/>
              <a:latin typeface="Arial"/>
            </a:endParaRPr>
          </a:p>
        </p:txBody>
      </p:sp>
      <p:sp>
        <p:nvSpPr>
          <p:cNvPr id="1294" name="PlaceHolder 2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9:2, ¿sobre quién resplandeció la luz? </a:t>
            </a:r>
            <a:endParaRPr b="0" lang="en-US" sz="3200" strike="noStrike" u="none">
              <a:solidFill>
                <a:srgbClr val="ffffff"/>
              </a:solidFill>
              <a:effectLst/>
              <a:uFillTx/>
              <a:latin typeface="Arial"/>
            </a:endParaRPr>
          </a:p>
        </p:txBody>
      </p:sp>
      <p:sp>
        <p:nvSpPr>
          <p:cNvPr id="1295" name="PlaceHolder 3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 (Anglais Ésaïe 9:2), Sur qui la lumière a-t-elle brillé ?</a:t>
            </a:r>
            <a:endParaRPr b="0" lang="en-US" sz="3200" strike="noStrike" u="none">
              <a:solidFill>
                <a:srgbClr val="ffffff"/>
              </a:solidFill>
              <a:effectLst/>
              <a:uFillTx/>
              <a:latin typeface="Arial"/>
            </a:endParaRPr>
          </a:p>
        </p:txBody>
      </p:sp>
      <p:sp>
        <p:nvSpPr>
          <p:cNvPr id="1296"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97" name="TextBox 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98" name="TextBox 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99" name="TextBox 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00" name="TextBox 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01" name="TextBox 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02" name="TextBox 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03" name="TextBox 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04" name="TextBox 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05" name="TextBox 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06" name="TextBox 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07" name="TextBox 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08" name="TextBox 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09" name="TextBox 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10" name="TextBox 9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11" name="TextBox 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12" name="TextBox 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13" name="TextBox 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14" name="TextBox 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15" name="TextBox 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16" name="TextBox 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17" name="TextBox 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18" name="TextBox 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19" name="TextBox 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20" name="TextBox 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21" name="TextBox 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21"/>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20"/>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9"/>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8"/>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7"/>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6"/>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5"/>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4"/>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3"/>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2"/>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11"/>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10"/>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9"/>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8"/>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7"/>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6"/>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5"/>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4"/>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3"/>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2"/>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301"/>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300"/>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9"/>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8"/>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יֹשְׁבֵי֙ בְּאֶ֣רֶץ צַלְמָ֔וֶת</a:t>
            </a:r>
            <a:endParaRPr b="0" lang="en-US" sz="3200" strike="noStrike" u="none">
              <a:solidFill>
                <a:srgbClr val="ffffff"/>
              </a:solidFill>
              <a:effectLst/>
              <a:uFillTx/>
              <a:latin typeface="Arial"/>
            </a:endParaRPr>
          </a:p>
        </p:txBody>
      </p:sp>
      <p:sp>
        <p:nvSpPr>
          <p:cNvPr id="132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Sur ceux qui habitaient le pays de l'ombre de la mort</a:t>
            </a:r>
            <a:endParaRPr b="0" lang="en-US" sz="3200" strike="noStrike" u="none">
              <a:solidFill>
                <a:srgbClr val="ffffff"/>
              </a:solidFill>
              <a:effectLst/>
              <a:uFillTx/>
              <a:latin typeface="Arial"/>
            </a:endParaRPr>
          </a:p>
        </p:txBody>
      </p:sp>
      <p:sp>
        <p:nvSpPr>
          <p:cNvPr id="132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 los que moraban en tierra de sombra de muerte, </a:t>
            </a:r>
            <a:endParaRPr b="0" lang="en-US" sz="3200" strike="noStrike" u="none">
              <a:solidFill>
                <a:srgbClr val="ffffff"/>
              </a:solidFill>
              <a:effectLst/>
              <a:uFillTx/>
              <a:latin typeface="Arial"/>
            </a:endParaRPr>
          </a:p>
        </p:txBody>
      </p:sp>
      <p:sp>
        <p:nvSpPr>
          <p:cNvPr id="132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Those who dwelt in the land of the shadow of death,  </a:t>
            </a:r>
            <a:endParaRPr b="0" lang="en-US" sz="3200" strike="noStrike" u="none">
              <a:solidFill>
                <a:srgbClr val="ffffff"/>
              </a:solidFill>
              <a:effectLst/>
              <a:uFillTx/>
              <a:latin typeface="Arial"/>
            </a:endParaRPr>
          </a:p>
        </p:txBody>
      </p:sp>
      <p:sp>
        <p:nvSpPr>
          <p:cNvPr id="132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#37</a:t>
            </a:r>
            <a:endParaRPr b="0" lang="en-US" sz="4400" strike="noStrike" u="none">
              <a:solidFill>
                <a:srgbClr val="ffffff"/>
              </a:solidFill>
              <a:effectLst/>
              <a:uFillTx/>
              <a:latin typeface="Arial"/>
            </a:endParaRPr>
          </a:p>
        </p:txBody>
      </p:sp>
      <p:sp>
        <p:nvSpPr>
          <p:cNvPr id="132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18:7, what will people tall and smooth of skin bring to the Lord of hosts?  </a:t>
            </a:r>
            <a:endParaRPr b="0" lang="en-US" sz="3200" strike="noStrike" u="none">
              <a:solidFill>
                <a:srgbClr val="ffffff"/>
              </a:solidFill>
              <a:effectLst/>
              <a:uFillTx/>
              <a:latin typeface="Arial"/>
            </a:endParaRPr>
          </a:p>
        </p:txBody>
      </p:sp>
      <p:sp>
        <p:nvSpPr>
          <p:cNvPr id="1329" name="PlaceHolder 3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18:7, ¿Qué traerán a Jehová del pueblo de elevada estatura y piel brillante? </a:t>
            </a:r>
            <a:endParaRPr b="0" lang="en-US" sz="3200" strike="noStrike" u="none">
              <a:solidFill>
                <a:srgbClr val="ffffff"/>
              </a:solidFill>
              <a:effectLst/>
              <a:uFillTx/>
              <a:latin typeface="Arial"/>
            </a:endParaRPr>
          </a:p>
        </p:txBody>
      </p:sp>
      <p:sp>
        <p:nvSpPr>
          <p:cNvPr id="1330" name="PlaceHolder 3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18:7, qu’apporteront les gens grands et à la peau lisse au Seigneur des armées ?</a:t>
            </a:r>
            <a:endParaRPr b="0" lang="en-US" sz="3200" strike="noStrike" u="none">
              <a:solidFill>
                <a:srgbClr val="ffffff"/>
              </a:solidFill>
              <a:effectLst/>
              <a:uFillTx/>
              <a:latin typeface="Arial"/>
            </a:endParaRPr>
          </a:p>
        </p:txBody>
      </p:sp>
      <p:sp>
        <p:nvSpPr>
          <p:cNvPr id="1331"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32" name="TextBox 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33" name="TextBox 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34" name="TextBox 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35" name="TextBox 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36" name="TextBox 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37" name="TextBox 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38" name="TextBox 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39" name="TextBox 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40" name="TextBox 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41" name="TextBox 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42" name="TextBox 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43" name="TextBox 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44" name="TextBox 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45" name="TextBox 9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46" name="TextBox 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47" name="TextBox 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48" name="TextBox 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49" name="TextBox 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50" name="TextBox 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51" name="TextBox 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52" name="TextBox 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53" name="TextBox 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54" name="TextBox 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55" name="TextBox 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56" name="TextBox 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6"/>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5"/>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4"/>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3"/>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2"/>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51"/>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50"/>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9"/>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8"/>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7"/>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6"/>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5"/>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4"/>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3"/>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2"/>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41"/>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40"/>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9"/>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8"/>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7"/>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6"/>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5"/>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4"/>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3"/>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יֽוּבַל־שַׁ֜י לַיהוָ֣ה צְבָא֗וֹת</a:t>
            </a:r>
            <a:endParaRPr b="0" lang="en-US" sz="3200" strike="noStrike" u="none">
              <a:solidFill>
                <a:srgbClr val="ffffff"/>
              </a:solidFill>
              <a:effectLst/>
              <a:uFillTx/>
              <a:latin typeface="Arial"/>
            </a:endParaRPr>
          </a:p>
        </p:txBody>
      </p:sp>
      <p:sp>
        <p:nvSpPr>
          <p:cNvPr id="135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des offrandes seront apportées à l'Éternel des armées,</a:t>
            </a:r>
            <a:endParaRPr b="0" lang="en-US" sz="3200" strike="noStrike" u="none">
              <a:solidFill>
                <a:srgbClr val="ffffff"/>
              </a:solidFill>
              <a:effectLst/>
              <a:uFillTx/>
              <a:latin typeface="Arial"/>
            </a:endParaRPr>
          </a:p>
        </p:txBody>
      </p:sp>
      <p:sp>
        <p:nvSpPr>
          <p:cNvPr id="135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será traída ofrenda a Jehová de los ejércitos, </a:t>
            </a:r>
            <a:endParaRPr b="0" lang="en-US" sz="3200" strike="noStrike" u="none">
              <a:solidFill>
                <a:srgbClr val="ffffff"/>
              </a:solidFill>
              <a:effectLst/>
              <a:uFillTx/>
              <a:latin typeface="Arial"/>
            </a:endParaRPr>
          </a:p>
        </p:txBody>
      </p:sp>
      <p:sp>
        <p:nvSpPr>
          <p:cNvPr id="136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 present will be brought to the Lord of hosts  </a:t>
            </a:r>
            <a:endParaRPr b="0" lang="en-US" sz="3200" strike="noStrike" u="none">
              <a:solidFill>
                <a:srgbClr val="ffffff"/>
              </a:solidFill>
              <a:effectLst/>
              <a:uFillTx/>
              <a:latin typeface="Arial"/>
            </a:endParaRPr>
          </a:p>
        </p:txBody>
      </p:sp>
      <p:sp>
        <p:nvSpPr>
          <p:cNvPr id="136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#38</a:t>
            </a:r>
            <a:endParaRPr b="0" lang="en-US" sz="4400" strike="noStrike" u="none">
              <a:solidFill>
                <a:srgbClr val="ffffff"/>
              </a:solidFill>
              <a:effectLst/>
              <a:uFillTx/>
              <a:latin typeface="Arial"/>
            </a:endParaRPr>
          </a:p>
        </p:txBody>
      </p:sp>
      <p:sp>
        <p:nvSpPr>
          <p:cNvPr id="136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18:6, for what two animal groups will the cut branches and the cut sprigs be left? (2 points)  </a:t>
            </a:r>
            <a:endParaRPr b="0" lang="en-US" sz="3200" strike="noStrike" u="none">
              <a:solidFill>
                <a:srgbClr val="ffffff"/>
              </a:solidFill>
              <a:effectLst/>
              <a:uFillTx/>
              <a:latin typeface="Arial"/>
            </a:endParaRPr>
          </a:p>
        </p:txBody>
      </p:sp>
      <p:sp>
        <p:nvSpPr>
          <p:cNvPr id="1364" name="PlaceHolder 3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18:6, ¿para qué dos grupos de animales quedarán las ramas y los retoños cortados? (2 puntos) </a:t>
            </a:r>
            <a:endParaRPr b="0" lang="en-US" sz="3200" strike="noStrike" u="none">
              <a:solidFill>
                <a:srgbClr val="ffffff"/>
              </a:solidFill>
              <a:effectLst/>
              <a:uFillTx/>
              <a:latin typeface="Arial"/>
            </a:endParaRPr>
          </a:p>
        </p:txBody>
      </p:sp>
      <p:sp>
        <p:nvSpPr>
          <p:cNvPr id="1365" name="PlaceHolder 3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18:6, à quels deux groupes d'animaux seront destinés les branches et les rameaux coupés ? (2 points)</a:t>
            </a:r>
            <a:endParaRPr b="0" lang="en-US" sz="3200" strike="noStrike" u="none">
              <a:solidFill>
                <a:srgbClr val="ffffff"/>
              </a:solidFill>
              <a:effectLst/>
              <a:uFillTx/>
              <a:latin typeface="Arial"/>
            </a:endParaRPr>
          </a:p>
        </p:txBody>
      </p:sp>
      <p:sp>
        <p:nvSpPr>
          <p:cNvPr id="1366"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7" name="TextBox 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68" name="TextBox 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69" name="TextBox 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70" name="TextBox 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71" name="TextBox 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72" name="TextBox 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73" name="TextBox 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74" name="TextBox 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75" name="TextBox 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76" name="TextBox 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77" name="TextBox 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78" name="TextBox 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79" name="TextBox 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80" name="TextBox 9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81" name="TextBox 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82" name="TextBox 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83" name="TextBox 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84" name="TextBox 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85" name="TextBox 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86" name="TextBox 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87" name="TextBox 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88" name="TextBox 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89" name="TextBox 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90" name="TextBox 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91" name="TextBox 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91"/>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90"/>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9"/>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8"/>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7"/>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6"/>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5"/>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4"/>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3"/>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2"/>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81"/>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80"/>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9"/>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8"/>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7"/>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6"/>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5"/>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4"/>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3"/>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2"/>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71"/>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70"/>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9"/>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8"/>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a:t>
            </a:r>
            <a:endParaRPr b="0" lang="en-US" sz="4400" strike="noStrike" u="none">
              <a:solidFill>
                <a:srgbClr val="ffffff"/>
              </a:solidFill>
              <a:effectLst/>
              <a:uFillTx/>
              <a:latin typeface="Arial"/>
            </a:endParaRPr>
          </a:p>
        </p:txBody>
      </p:sp>
      <p:sp>
        <p:nvSpPr>
          <p:cNvPr id="13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19:8, The people who spread nets on the waters will do what?  </a:t>
            </a:r>
            <a:endParaRPr b="0" lang="en-US" sz="3200" strike="noStrike" u="none">
              <a:solidFill>
                <a:srgbClr val="ffffff"/>
              </a:solidFill>
              <a:effectLst/>
              <a:uFillTx/>
              <a:latin typeface="Arial"/>
            </a:endParaRPr>
          </a:p>
        </p:txBody>
      </p:sp>
      <p:sp>
        <p:nvSpPr>
          <p:cNvPr id="137" name="PlaceHolder 2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19:8, ¿Qué harán los que lanzan la red sobre las aguas? </a:t>
            </a:r>
            <a:endParaRPr b="0" lang="en-US" sz="3200" strike="noStrike" u="none">
              <a:solidFill>
                <a:srgbClr val="ffffff"/>
              </a:solidFill>
              <a:effectLst/>
              <a:uFillTx/>
              <a:latin typeface="Arial"/>
            </a:endParaRPr>
          </a:p>
        </p:txBody>
      </p:sp>
      <p:sp>
        <p:nvSpPr>
          <p:cNvPr id="138" name="PlaceHolder 2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19:8, Que feront ceux qui étendent des filets sur les eaux ?</a:t>
            </a:r>
            <a:endParaRPr b="0" lang="en-US" sz="3200" strike="noStrike" u="none">
              <a:solidFill>
                <a:srgbClr val="ffffff"/>
              </a:solidFill>
              <a:effectLst/>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0" name="TextBox 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1" name="TextBox 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2" name="TextBox 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3" name="TextBox 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4" name="TextBox 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5" name="TextBox 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6" name="TextBox 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7" name="TextBox 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8" name="TextBox 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9" name="TextBox 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0" name="TextBox 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1" name="TextBox 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2" name="TextBox 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3" name="TextBox 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4" name="TextBox 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5" name="TextBox 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6" name="TextBox 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7" name="TextBox 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8" name="TextBox 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9" name="TextBox 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0" name="TextBox 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1" name="TextBox 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2" name="TextBox 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3" name="TextBox 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4" name="TextBox 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לְעֵ֣יט הָרִ֔ים וּֽלְבֶהֱמַ֖ת הָאָ֑רֶץ</a:t>
            </a:r>
            <a:endParaRPr b="0" lang="en-US" sz="3200" strike="noStrike" u="none">
              <a:solidFill>
                <a:srgbClr val="ffffff"/>
              </a:solidFill>
              <a:effectLst/>
              <a:uFillTx/>
              <a:latin typeface="Arial"/>
            </a:endParaRPr>
          </a:p>
        </p:txBody>
      </p:sp>
      <p:sp>
        <p:nvSpPr>
          <p:cNvPr id="139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aux oiseaux de proie des montagnes Et aux bêtes de la terre;</a:t>
            </a:r>
            <a:endParaRPr b="0" lang="en-US" sz="3200" strike="noStrike" u="none">
              <a:solidFill>
                <a:srgbClr val="ffffff"/>
              </a:solidFill>
              <a:effectLst/>
              <a:uFillTx/>
              <a:latin typeface="Arial"/>
            </a:endParaRPr>
          </a:p>
        </p:txBody>
      </p:sp>
      <p:sp>
        <p:nvSpPr>
          <p:cNvPr id="139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para las aves de los montes y para las bestias de la tierra; </a:t>
            </a:r>
            <a:endParaRPr b="0" lang="en-US" sz="3200" strike="noStrike" u="none">
              <a:solidFill>
                <a:srgbClr val="ffffff"/>
              </a:solidFill>
              <a:effectLst/>
              <a:uFillTx/>
              <a:latin typeface="Arial"/>
            </a:endParaRPr>
          </a:p>
        </p:txBody>
      </p:sp>
      <p:sp>
        <p:nvSpPr>
          <p:cNvPr id="139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 mountain birds of prey And for the beasts of the earth;  </a:t>
            </a:r>
            <a:endParaRPr b="0" lang="en-US" sz="3200" strike="noStrike" u="none">
              <a:solidFill>
                <a:srgbClr val="ffffff"/>
              </a:solidFill>
              <a:effectLst/>
              <a:uFillTx/>
              <a:latin typeface="Arial"/>
            </a:endParaRPr>
          </a:p>
        </p:txBody>
      </p:sp>
      <p:sp>
        <p:nvSpPr>
          <p:cNvPr id="139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#39</a:t>
            </a:r>
            <a:endParaRPr b="0" lang="en-US" sz="4400" strike="noStrike" u="none">
              <a:solidFill>
                <a:srgbClr val="ffffff"/>
              </a:solidFill>
              <a:effectLst/>
              <a:uFillTx/>
              <a:latin typeface="Arial"/>
            </a:endParaRPr>
          </a:p>
        </p:txBody>
      </p:sp>
      <p:sp>
        <p:nvSpPr>
          <p:cNvPr id="139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8:18, Where does the Lord of hosts dwell ?  </a:t>
            </a:r>
            <a:endParaRPr b="0" lang="en-US" sz="3200" strike="noStrike" u="none">
              <a:solidFill>
                <a:srgbClr val="ffffff"/>
              </a:solidFill>
              <a:effectLst/>
              <a:uFillTx/>
              <a:latin typeface="Arial"/>
            </a:endParaRPr>
          </a:p>
        </p:txBody>
      </p:sp>
      <p:sp>
        <p:nvSpPr>
          <p:cNvPr id="1399" name="PlaceHolder 3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8:18, ¿Dónde mora Jehová de los ejércitos? </a:t>
            </a:r>
            <a:endParaRPr b="0" lang="en-US" sz="3200" strike="noStrike" u="none">
              <a:solidFill>
                <a:srgbClr val="ffffff"/>
              </a:solidFill>
              <a:effectLst/>
              <a:uFillTx/>
              <a:latin typeface="Arial"/>
            </a:endParaRPr>
          </a:p>
        </p:txBody>
      </p:sp>
      <p:sp>
        <p:nvSpPr>
          <p:cNvPr id="1400" name="PlaceHolder 3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8:18, Où demeure l’Éternel des armées ?</a:t>
            </a:r>
            <a:endParaRPr b="0" lang="en-US" sz="3200" strike="noStrike" u="none">
              <a:solidFill>
                <a:srgbClr val="ffffff"/>
              </a:solidFill>
              <a:effectLst/>
              <a:uFillTx/>
              <a:latin typeface="Arial"/>
            </a:endParaRPr>
          </a:p>
        </p:txBody>
      </p:sp>
      <p:sp>
        <p:nvSpPr>
          <p:cNvPr id="1401"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02" name="TextBox 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03" name="TextBox 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04" name="TextBox 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05" name="TextBox 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6" name="TextBox 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07" name="TextBox 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08" name="TextBox 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09" name="TextBox 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10" name="TextBox 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11" name="TextBox 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12" name="TextBox 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13" name="TextBox 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14" name="TextBox 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15" name="TextBox 9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16" name="TextBox 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17" name="TextBox 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18" name="TextBox 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19" name="TextBox 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20" name="TextBox 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21" name="TextBox 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22" name="TextBox 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23" name="TextBox 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24" name="TextBox 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25" name="TextBox 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26" name="TextBox 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6"/>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5"/>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4"/>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3"/>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2"/>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21"/>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20"/>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9"/>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8"/>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7"/>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6"/>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5"/>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4"/>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3"/>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2"/>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11"/>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10"/>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9"/>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8"/>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7"/>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6"/>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5"/>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4"/>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3"/>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הַשֹּׁכֵ֖ן בְּהַ֥ר צִיּֽוֹן׃ ס</a:t>
            </a:r>
            <a:endParaRPr b="0" lang="en-US" sz="3200" strike="noStrike" u="none">
              <a:solidFill>
                <a:srgbClr val="ffffff"/>
              </a:solidFill>
              <a:effectLst/>
              <a:uFillTx/>
              <a:latin typeface="Arial"/>
            </a:endParaRPr>
          </a:p>
        </p:txBody>
      </p:sp>
      <p:sp>
        <p:nvSpPr>
          <p:cNvPr id="142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Qui habite sur la montagne de Sion.</a:t>
            </a:r>
            <a:endParaRPr b="0" lang="en-US" sz="3200" strike="noStrike" u="none">
              <a:solidFill>
                <a:srgbClr val="ffffff"/>
              </a:solidFill>
              <a:effectLst/>
              <a:uFillTx/>
              <a:latin typeface="Arial"/>
            </a:endParaRPr>
          </a:p>
        </p:txBody>
      </p:sp>
      <p:sp>
        <p:nvSpPr>
          <p:cNvPr id="142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mora en el monte Sión. </a:t>
            </a:r>
            <a:endParaRPr b="0" lang="en-US" sz="3200" strike="noStrike" u="none">
              <a:solidFill>
                <a:srgbClr val="ffffff"/>
              </a:solidFill>
              <a:effectLst/>
              <a:uFillTx/>
              <a:latin typeface="Arial"/>
            </a:endParaRPr>
          </a:p>
        </p:txBody>
      </p:sp>
      <p:sp>
        <p:nvSpPr>
          <p:cNvPr id="143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Who dwells in Mount Zion.  </a:t>
            </a:r>
            <a:endParaRPr b="0" lang="en-US" sz="3200" strike="noStrike" u="none">
              <a:solidFill>
                <a:srgbClr val="ffffff"/>
              </a:solidFill>
              <a:effectLst/>
              <a:uFillTx/>
              <a:latin typeface="Arial"/>
            </a:endParaRPr>
          </a:p>
        </p:txBody>
      </p:sp>
      <p:sp>
        <p:nvSpPr>
          <p:cNvPr id="143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#40</a:t>
            </a:r>
            <a:endParaRPr b="0" lang="en-US" sz="4400" strike="noStrike" u="none">
              <a:solidFill>
                <a:srgbClr val="ffffff"/>
              </a:solidFill>
              <a:effectLst/>
              <a:uFillTx/>
              <a:latin typeface="Arial"/>
            </a:endParaRPr>
          </a:p>
        </p:txBody>
      </p:sp>
      <p:sp>
        <p:nvSpPr>
          <p:cNvPr id="143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9:2, What have the people who walked in darkness seen? Be specific  </a:t>
            </a:r>
            <a:endParaRPr b="0" lang="en-US" sz="3200" strike="noStrike" u="none">
              <a:solidFill>
                <a:srgbClr val="ffffff"/>
              </a:solidFill>
              <a:effectLst/>
              <a:uFillTx/>
              <a:latin typeface="Arial"/>
            </a:endParaRPr>
          </a:p>
        </p:txBody>
      </p:sp>
      <p:sp>
        <p:nvSpPr>
          <p:cNvPr id="1434" name="PlaceHolder 3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9:2, ¿qué han visto los que andaban en tinieblas? Sea específico. </a:t>
            </a:r>
            <a:endParaRPr b="0" lang="en-US" sz="3200" strike="noStrike" u="none">
              <a:solidFill>
                <a:srgbClr val="ffffff"/>
              </a:solidFill>
              <a:effectLst/>
              <a:uFillTx/>
              <a:latin typeface="Arial"/>
            </a:endParaRPr>
          </a:p>
        </p:txBody>
      </p:sp>
      <p:sp>
        <p:nvSpPr>
          <p:cNvPr id="1435" name="PlaceHolder 3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 (Anglais Ésaïe 9:2), « Qu'ont vu ceux qui marchaient dans les ténèbres ? » Soyez précis.</a:t>
            </a:r>
            <a:endParaRPr b="0" lang="en-US" sz="3200" strike="noStrike" u="none">
              <a:solidFill>
                <a:srgbClr val="ffffff"/>
              </a:solidFill>
              <a:effectLst/>
              <a:uFillTx/>
              <a:latin typeface="Arial"/>
            </a:endParaRPr>
          </a:p>
        </p:txBody>
      </p:sp>
      <p:sp>
        <p:nvSpPr>
          <p:cNvPr id="1436"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37" name="TextBox 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38" name="TextBox 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39" name="TextBox 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40" name="TextBox 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41" name="TextBox 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42" name="TextBox 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43" name="TextBox 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44" name="TextBox 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45" name="TextBox 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46" name="TextBox 1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47" name="TextBox 1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48" name="TextBox 1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49" name="TextBox 1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50" name="TextBox 10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51" name="TextBox 1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52" name="TextBox 1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53" name="TextBox 1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54" name="TextBox 1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55" name="TextBox 1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56" name="TextBox 1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57" name="TextBox 1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58" name="TextBox 1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59" name="TextBox 1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60" name="TextBox 1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61" name="TextBox 1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61"/>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60"/>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9"/>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8"/>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7"/>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6"/>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5"/>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4"/>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3"/>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2"/>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51"/>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50"/>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9"/>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8"/>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7"/>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6"/>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5"/>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4"/>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3"/>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2"/>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41"/>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40"/>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9"/>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8"/>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רָא֖וּ א֣וֹר גָּד֑וֹל</a:t>
            </a:r>
            <a:endParaRPr b="0" lang="en-US" sz="3200" strike="noStrike" u="none">
              <a:solidFill>
                <a:srgbClr val="ffffff"/>
              </a:solidFill>
              <a:effectLst/>
              <a:uFillTx/>
              <a:latin typeface="Arial"/>
            </a:endParaRPr>
          </a:p>
        </p:txBody>
      </p:sp>
      <p:sp>
        <p:nvSpPr>
          <p:cNvPr id="146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Voit une grande lumière;</a:t>
            </a:r>
            <a:endParaRPr b="0" lang="en-US" sz="3200" strike="noStrike" u="none">
              <a:solidFill>
                <a:srgbClr val="ffffff"/>
              </a:solidFill>
              <a:effectLst/>
              <a:uFillTx/>
              <a:latin typeface="Arial"/>
            </a:endParaRPr>
          </a:p>
        </p:txBody>
      </p:sp>
      <p:sp>
        <p:nvSpPr>
          <p:cNvPr id="146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vio gran luz; </a:t>
            </a:r>
            <a:endParaRPr b="0" lang="en-US" sz="3200" strike="noStrike" u="none">
              <a:solidFill>
                <a:srgbClr val="ffffff"/>
              </a:solidFill>
              <a:effectLst/>
              <a:uFillTx/>
              <a:latin typeface="Arial"/>
            </a:endParaRPr>
          </a:p>
        </p:txBody>
      </p:sp>
      <p:sp>
        <p:nvSpPr>
          <p:cNvPr id="146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Have seen a great light;  </a:t>
            </a:r>
            <a:endParaRPr b="0" lang="en-US" sz="3200" strike="noStrike" u="none">
              <a:solidFill>
                <a:srgbClr val="ffffff"/>
              </a:solidFill>
              <a:effectLst/>
              <a:uFillTx/>
              <a:latin typeface="Arial"/>
            </a:endParaRPr>
          </a:p>
        </p:txBody>
      </p:sp>
      <p:sp>
        <p:nvSpPr>
          <p:cNvPr id="146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#41</a:t>
            </a:r>
            <a:endParaRPr b="0" lang="en-US" sz="4400" strike="noStrike" u="none">
              <a:solidFill>
                <a:srgbClr val="ffffff"/>
              </a:solidFill>
              <a:effectLst/>
              <a:uFillTx/>
              <a:latin typeface="Arial"/>
            </a:endParaRPr>
          </a:p>
        </p:txBody>
      </p:sp>
      <p:sp>
        <p:nvSpPr>
          <p:cNvPr id="146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 Against what country was Isaiah given a burden, or message?  </a:t>
            </a:r>
            <a:endParaRPr b="0" lang="en-US" sz="3200" strike="noStrike" u="none">
              <a:solidFill>
                <a:srgbClr val="ffffff"/>
              </a:solidFill>
              <a:effectLst/>
              <a:uFillTx/>
              <a:latin typeface="Arial"/>
            </a:endParaRPr>
          </a:p>
        </p:txBody>
      </p:sp>
      <p:sp>
        <p:nvSpPr>
          <p:cNvPr id="1469" name="PlaceHolder 3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 ¿sobre qué país recibió Isaías una profecía? </a:t>
            </a:r>
            <a:endParaRPr b="0" lang="en-US" sz="3200" strike="noStrike" u="none">
              <a:solidFill>
                <a:srgbClr val="ffffff"/>
              </a:solidFill>
              <a:effectLst/>
              <a:uFillTx/>
              <a:latin typeface="Arial"/>
            </a:endParaRPr>
          </a:p>
        </p:txBody>
      </p:sp>
      <p:sp>
        <p:nvSpPr>
          <p:cNvPr id="1470" name="PlaceHolder 3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19:1, contre quel pays Ésaïe a-t-il reçu un fardeau ou un message ?</a:t>
            </a:r>
            <a:endParaRPr b="0" lang="en-US" sz="3200" strike="noStrike" u="none">
              <a:solidFill>
                <a:srgbClr val="ffffff"/>
              </a:solidFill>
              <a:effectLst/>
              <a:uFillTx/>
              <a:latin typeface="Arial"/>
            </a:endParaRPr>
          </a:p>
        </p:txBody>
      </p:sp>
      <p:sp>
        <p:nvSpPr>
          <p:cNvPr id="1471"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72" name="TextBox 1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73" name="TextBox 1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74" name="TextBox 1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75" name="TextBox 1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76" name="TextBox 1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77" name="TextBox 1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78" name="TextBox 1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79" name="TextBox 1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80" name="TextBox 1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81" name="TextBox 1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82" name="TextBox 1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83" name="TextBox 1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84" name="TextBox 1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85" name="TextBox 10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86" name="TextBox 1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87" name="TextBox 1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88" name="TextBox 1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89" name="TextBox 1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90" name="TextBox 1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91" name="TextBox 1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92" name="TextBox 1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93" name="TextBox 1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94" name="TextBox 1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95" name="TextBox 1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96" name="TextBox 1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6"/>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5"/>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4"/>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3"/>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2"/>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91"/>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90"/>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9"/>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8"/>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7"/>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6"/>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5"/>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4"/>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3"/>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2"/>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81"/>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80"/>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9"/>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8"/>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7"/>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6"/>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5"/>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4"/>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3"/>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מַשָּׂ֖א מִצְרָ֑יִם</a:t>
            </a:r>
            <a:endParaRPr b="0" lang="en-US" sz="3200" strike="noStrike" u="none">
              <a:solidFill>
                <a:srgbClr val="ffffff"/>
              </a:solidFill>
              <a:effectLst/>
              <a:uFillTx/>
              <a:latin typeface="Arial"/>
            </a:endParaRPr>
          </a:p>
        </p:txBody>
      </p:sp>
      <p:sp>
        <p:nvSpPr>
          <p:cNvPr id="149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Oracle sur l'Égypte.</a:t>
            </a:r>
            <a:endParaRPr b="0" lang="en-US" sz="3200" strike="noStrike" u="none">
              <a:solidFill>
                <a:srgbClr val="ffffff"/>
              </a:solidFill>
              <a:effectLst/>
              <a:uFillTx/>
              <a:latin typeface="Arial"/>
            </a:endParaRPr>
          </a:p>
        </p:txBody>
      </p:sp>
      <p:sp>
        <p:nvSpPr>
          <p:cNvPr id="149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Profecía sobre Egipto. </a:t>
            </a:r>
            <a:endParaRPr b="0" lang="en-US" sz="3200" strike="noStrike" u="none">
              <a:solidFill>
                <a:srgbClr val="ffffff"/>
              </a:solidFill>
              <a:effectLst/>
              <a:uFillTx/>
              <a:latin typeface="Arial"/>
            </a:endParaRPr>
          </a:p>
        </p:txBody>
      </p:sp>
      <p:sp>
        <p:nvSpPr>
          <p:cNvPr id="150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burden against Egypt.  </a:t>
            </a:r>
            <a:endParaRPr b="0" lang="en-US" sz="3200" strike="noStrike" u="none">
              <a:solidFill>
                <a:srgbClr val="ffffff"/>
              </a:solidFill>
              <a:effectLst/>
              <a:uFillTx/>
              <a:latin typeface="Arial"/>
            </a:endParaRPr>
          </a:p>
        </p:txBody>
      </p:sp>
      <p:sp>
        <p:nvSpPr>
          <p:cNvPr id="150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#42</a:t>
            </a:r>
            <a:endParaRPr b="0" lang="en-US" sz="4400" strike="noStrike" u="none">
              <a:solidFill>
                <a:srgbClr val="ffffff"/>
              </a:solidFill>
              <a:effectLst/>
              <a:uFillTx/>
              <a:latin typeface="Arial"/>
            </a:endParaRPr>
          </a:p>
        </p:txBody>
      </p:sp>
      <p:sp>
        <p:nvSpPr>
          <p:cNvPr id="150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19:7, What thee things will wither, be driven away, and be no more?  </a:t>
            </a:r>
            <a:endParaRPr b="0" lang="en-US" sz="3200" strike="noStrike" u="none">
              <a:solidFill>
                <a:srgbClr val="ffffff"/>
              </a:solidFill>
              <a:effectLst/>
              <a:uFillTx/>
              <a:latin typeface="Arial"/>
            </a:endParaRPr>
          </a:p>
        </p:txBody>
      </p:sp>
      <p:sp>
        <p:nvSpPr>
          <p:cNvPr id="1504" name="PlaceHolder 3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19:7, ¿Cuáles tres cosas se secarán, se perderán y no serán más? </a:t>
            </a:r>
            <a:endParaRPr b="0" lang="en-US" sz="3200" strike="noStrike" u="none">
              <a:solidFill>
                <a:srgbClr val="ffffff"/>
              </a:solidFill>
              <a:effectLst/>
              <a:uFillTx/>
              <a:latin typeface="Arial"/>
            </a:endParaRPr>
          </a:p>
        </p:txBody>
      </p:sp>
      <p:sp>
        <p:nvSpPr>
          <p:cNvPr id="1505" name="PlaceHolder 3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19:7, Quelles choses se faneront, seront emportées, et ne seront plus ?</a:t>
            </a:r>
            <a:endParaRPr b="0" lang="en-US" sz="3200" strike="noStrike" u="none">
              <a:solidFill>
                <a:srgbClr val="ffffff"/>
              </a:solidFill>
              <a:effectLst/>
              <a:uFillTx/>
              <a:latin typeface="Arial"/>
            </a:endParaRPr>
          </a:p>
        </p:txBody>
      </p:sp>
      <p:sp>
        <p:nvSpPr>
          <p:cNvPr id="1506"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07" name="TextBox 1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08" name="TextBox 1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09" name="TextBox 1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10" name="TextBox 1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11" name="TextBox 1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12" name="TextBox 1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13" name="TextBox 1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14" name="TextBox 1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15" name="TextBox 1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16" name="TextBox 1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17" name="TextBox 1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18" name="TextBox 1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19" name="TextBox 1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20" name="TextBox 10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21" name="TextBox 1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22" name="TextBox 1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23" name="TextBox 1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24" name="TextBox 1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25" name="TextBox 1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26" name="TextBox 1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27" name="TextBox 1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28" name="TextBox 1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29" name="TextBox 1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30" name="TextBox 1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31" name="TextBox 1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31"/>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30"/>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9"/>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8"/>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7"/>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6"/>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5"/>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4"/>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3"/>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2"/>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21"/>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20"/>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9"/>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8"/>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7"/>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6"/>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5"/>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4"/>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3"/>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2"/>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11"/>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10"/>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9"/>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8"/>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עָר֥וֹת עַל־יְא֖וֹר עַל־פִּ֣י יְא֑וֹר וְכֹל֙ מִזְרַ֣ע יְא֔וֹר</a:t>
            </a:r>
            <a:endParaRPr b="0" lang="en-US" sz="3200" strike="noStrike" u="none">
              <a:solidFill>
                <a:srgbClr val="ffffff"/>
              </a:solidFill>
              <a:effectLst/>
              <a:uFillTx/>
              <a:latin typeface="Arial"/>
            </a:endParaRPr>
          </a:p>
        </p:txBody>
      </p:sp>
      <p:sp>
        <p:nvSpPr>
          <p:cNvPr id="153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 ne sera que nudité le long du fleuve, à l'embouchure du fleuve; Tout ce qui aura été semé près du fleuve</a:t>
            </a:r>
            <a:endParaRPr b="0" lang="en-US" sz="3200" strike="noStrike" u="none">
              <a:solidFill>
                <a:srgbClr val="ffffff"/>
              </a:solidFill>
              <a:effectLst/>
              <a:uFillTx/>
              <a:latin typeface="Arial"/>
            </a:endParaRPr>
          </a:p>
        </p:txBody>
      </p:sp>
      <p:sp>
        <p:nvSpPr>
          <p:cNvPr id="153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Las praderas junto al río, junto a las riberas del río, y toda sementera del río </a:t>
            </a:r>
            <a:endParaRPr b="0" lang="en-US" sz="3200" strike="noStrike" u="none">
              <a:solidFill>
                <a:srgbClr val="ffffff"/>
              </a:solidFill>
              <a:effectLst/>
              <a:uFillTx/>
              <a:latin typeface="Arial"/>
            </a:endParaRPr>
          </a:p>
        </p:txBody>
      </p:sp>
      <p:sp>
        <p:nvSpPr>
          <p:cNvPr id="153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papyrus reeds by the River, by the mouth of the River, And everything sown by the River,  </a:t>
            </a:r>
            <a:endParaRPr b="0" lang="en-US" sz="3200" strike="noStrike" u="none">
              <a:solidFill>
                <a:srgbClr val="ffffff"/>
              </a:solidFill>
              <a:effectLst/>
              <a:uFillTx/>
              <a:latin typeface="Arial"/>
            </a:endParaRPr>
          </a:p>
        </p:txBody>
      </p:sp>
      <p:sp>
        <p:nvSpPr>
          <p:cNvPr id="153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#43</a:t>
            </a:r>
            <a:endParaRPr b="0" lang="en-US" sz="4400" strike="noStrike" u="none">
              <a:solidFill>
                <a:srgbClr val="ffffff"/>
              </a:solidFill>
              <a:effectLst/>
              <a:uFillTx/>
              <a:latin typeface="Arial"/>
            </a:endParaRPr>
          </a:p>
        </p:txBody>
      </p:sp>
      <p:sp>
        <p:nvSpPr>
          <p:cNvPr id="153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18:4, what two things did the Lord say he would do?  </a:t>
            </a:r>
            <a:endParaRPr b="0" lang="en-US" sz="3200" strike="noStrike" u="none">
              <a:solidFill>
                <a:srgbClr val="ffffff"/>
              </a:solidFill>
              <a:effectLst/>
              <a:uFillTx/>
              <a:latin typeface="Arial"/>
            </a:endParaRPr>
          </a:p>
        </p:txBody>
      </p:sp>
      <p:sp>
        <p:nvSpPr>
          <p:cNvPr id="1539" name="PlaceHolder 3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18:4, el Señor le dijo a Isaías que tomaría Su descanso, y ¿desde dónde miraría? </a:t>
            </a:r>
            <a:endParaRPr b="0" lang="en-US" sz="3200" strike="noStrike" u="none">
              <a:solidFill>
                <a:srgbClr val="ffffff"/>
              </a:solidFill>
              <a:effectLst/>
              <a:uFillTx/>
              <a:latin typeface="Arial"/>
            </a:endParaRPr>
          </a:p>
        </p:txBody>
      </p:sp>
      <p:sp>
        <p:nvSpPr>
          <p:cNvPr id="1540" name="PlaceHolder 3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18:4, quelles sont les deux choses que le Seigneur a dit qu’il ferait ?</a:t>
            </a:r>
            <a:endParaRPr b="0" lang="en-US" sz="3200" strike="noStrike" u="none">
              <a:solidFill>
                <a:srgbClr val="ffffff"/>
              </a:solidFill>
              <a:effectLst/>
              <a:uFillTx/>
              <a:latin typeface="Arial"/>
            </a:endParaRPr>
          </a:p>
        </p:txBody>
      </p:sp>
      <p:sp>
        <p:nvSpPr>
          <p:cNvPr id="1541"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42" name="TextBox 1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43" name="TextBox 1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44" name="TextBox 1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45" name="TextBox 1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46" name="TextBox 1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47" name="TextBox 1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48" name="TextBox 1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49" name="TextBox 1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50" name="TextBox 1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51" name="TextBox 1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52" name="TextBox 1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53" name="TextBox 1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54" name="TextBox 1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55" name="TextBox 10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56" name="TextBox 1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57" name="TextBox 1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58" name="TextBox 1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59" name="TextBox 1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60" name="TextBox 1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61" name="TextBox 1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62" name="TextBox 1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63" name="TextBox 1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64" name="TextBox 1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65" name="TextBox 1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66" name="TextBox 1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6"/>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5"/>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4"/>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3"/>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2"/>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61"/>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60"/>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9"/>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8"/>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7"/>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6"/>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5"/>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4"/>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3"/>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2"/>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51"/>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50"/>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9"/>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8"/>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7"/>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6"/>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5"/>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4"/>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3"/>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אֻמְלָֽלוּ׃</a:t>
            </a:r>
            <a:endParaRPr b="0" lang="en-US" sz="3200" strike="noStrike" u="none">
              <a:solidFill>
                <a:srgbClr val="ffffff"/>
              </a:solidFill>
              <a:effectLst/>
              <a:uFillTx/>
              <a:latin typeface="Arial"/>
            </a:endParaRPr>
          </a:p>
        </p:txBody>
      </p:sp>
      <p:sp>
        <p:nvSpPr>
          <p:cNvPr id="16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seront désolés.</a:t>
            </a:r>
            <a:endParaRPr b="0" lang="en-US" sz="3200" strike="noStrike" u="none">
              <a:solidFill>
                <a:srgbClr val="ffffff"/>
              </a:solidFill>
              <a:effectLst/>
              <a:uFillTx/>
              <a:latin typeface="Arial"/>
            </a:endParaRPr>
          </a:p>
        </p:txBody>
      </p:sp>
      <p:sp>
        <p:nvSpPr>
          <p:cNvPr id="16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desfallecerán </a:t>
            </a:r>
            <a:endParaRPr b="0" lang="en-US" sz="3200" strike="noStrike" u="none">
              <a:solidFill>
                <a:srgbClr val="ffffff"/>
              </a:solidFill>
              <a:effectLst/>
              <a:uFillTx/>
              <a:latin typeface="Arial"/>
            </a:endParaRPr>
          </a:p>
        </p:txBody>
      </p:sp>
      <p:sp>
        <p:nvSpPr>
          <p:cNvPr id="16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they will languish  </a:t>
            </a:r>
            <a:endParaRPr b="0" lang="en-US" sz="3200" strike="noStrike" u="none">
              <a:solidFill>
                <a:srgbClr val="ffffff"/>
              </a:solidFill>
              <a:effectLst/>
              <a:uFillTx/>
              <a:latin typeface="Arial"/>
            </a:endParaRPr>
          </a:p>
        </p:txBody>
      </p:sp>
      <p:sp>
        <p:nvSpPr>
          <p:cNvPr id="16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׳אֶשְׁקוֹטָה׳ ״אֶשְׁקֳטָ֖ה״ וְאַבִּ֣יטָה בִמְכוֹנִ֑י</a:t>
            </a:r>
            <a:endParaRPr b="0" lang="en-US" sz="3200" strike="noStrike" u="none">
              <a:solidFill>
                <a:srgbClr val="ffffff"/>
              </a:solidFill>
              <a:effectLst/>
              <a:uFillTx/>
              <a:latin typeface="Arial"/>
            </a:endParaRPr>
          </a:p>
        </p:txBody>
      </p:sp>
      <p:sp>
        <p:nvSpPr>
          <p:cNvPr id="156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regarde tranquillement de ma demeure,</a:t>
            </a:r>
            <a:endParaRPr b="0" lang="en-US" sz="3200" strike="noStrike" u="none">
              <a:solidFill>
                <a:srgbClr val="ffffff"/>
              </a:solidFill>
              <a:effectLst/>
              <a:uFillTx/>
              <a:latin typeface="Arial"/>
            </a:endParaRPr>
          </a:p>
        </p:txBody>
      </p:sp>
      <p:sp>
        <p:nvSpPr>
          <p:cNvPr id="156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«Me estaré quieto y los miraré desde mi morada, </a:t>
            </a:r>
            <a:endParaRPr b="0" lang="en-US" sz="3200" strike="noStrike" u="none">
              <a:solidFill>
                <a:srgbClr val="ffffff"/>
              </a:solidFill>
              <a:effectLst/>
              <a:uFillTx/>
              <a:latin typeface="Arial"/>
            </a:endParaRPr>
          </a:p>
        </p:txBody>
      </p:sp>
      <p:sp>
        <p:nvSpPr>
          <p:cNvPr id="157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 will take My rest, And I will look from My dwelling place  </a:t>
            </a:r>
            <a:endParaRPr b="0" lang="en-US" sz="3200" strike="noStrike" u="none">
              <a:solidFill>
                <a:srgbClr val="ffffff"/>
              </a:solidFill>
              <a:effectLst/>
              <a:uFillTx/>
              <a:latin typeface="Arial"/>
            </a:endParaRPr>
          </a:p>
        </p:txBody>
      </p:sp>
      <p:sp>
        <p:nvSpPr>
          <p:cNvPr id="157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#44</a:t>
            </a:r>
            <a:endParaRPr b="0" lang="en-US" sz="4400" strike="noStrike" u="none">
              <a:solidFill>
                <a:srgbClr val="ffffff"/>
              </a:solidFill>
              <a:effectLst/>
              <a:uFillTx/>
              <a:latin typeface="Arial"/>
            </a:endParaRPr>
          </a:p>
        </p:txBody>
      </p:sp>
      <p:sp>
        <p:nvSpPr>
          <p:cNvPr id="157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19:5, What did Isaiah prophecy would happen to the river? (2 points)  </a:t>
            </a:r>
            <a:endParaRPr b="0" lang="en-US" sz="3200" strike="noStrike" u="none">
              <a:solidFill>
                <a:srgbClr val="ffffff"/>
              </a:solidFill>
              <a:effectLst/>
              <a:uFillTx/>
              <a:latin typeface="Arial"/>
            </a:endParaRPr>
          </a:p>
        </p:txBody>
      </p:sp>
      <p:sp>
        <p:nvSpPr>
          <p:cNvPr id="1574" name="PlaceHolder 3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19:5, ¿Qué profetizó Isaías que le sucedió al río? (2 puntos) </a:t>
            </a:r>
            <a:endParaRPr b="0" lang="en-US" sz="3200" strike="noStrike" u="none">
              <a:solidFill>
                <a:srgbClr val="ffffff"/>
              </a:solidFill>
              <a:effectLst/>
              <a:uFillTx/>
              <a:latin typeface="Arial"/>
            </a:endParaRPr>
          </a:p>
        </p:txBody>
      </p:sp>
      <p:sp>
        <p:nvSpPr>
          <p:cNvPr id="1575" name="PlaceHolder 3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19:5, qu'est-ce qu'Ésaïe a prophétisé qu'il arriverait au fleuve ? (2 points)</a:t>
            </a:r>
            <a:endParaRPr b="0" lang="en-US" sz="3200" strike="noStrike" u="none">
              <a:solidFill>
                <a:srgbClr val="ffffff"/>
              </a:solidFill>
              <a:effectLst/>
              <a:uFillTx/>
              <a:latin typeface="Arial"/>
            </a:endParaRPr>
          </a:p>
        </p:txBody>
      </p:sp>
      <p:sp>
        <p:nvSpPr>
          <p:cNvPr id="1576"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77" name="TextBox 1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78" name="TextBox 1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79" name="TextBox 1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80" name="TextBox 1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81" name="TextBox 1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82" name="TextBox 1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83" name="TextBox 1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84" name="TextBox 1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85" name="TextBox 1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86" name="TextBox 1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87" name="TextBox 1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88" name="TextBox 1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89" name="TextBox 1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90" name="TextBox 1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91" name="TextBox 1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92" name="TextBox 1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93" name="TextBox 1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94" name="TextBox 1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95" name="TextBox 1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96" name="TextBox 1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97" name="TextBox 1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98" name="TextBox 1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99" name="TextBox 1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00" name="TextBox 1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01" name="TextBox 1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601"/>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600"/>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9"/>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8"/>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7"/>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6"/>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5"/>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4"/>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3"/>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2"/>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91"/>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90"/>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9"/>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8"/>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7"/>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6"/>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5"/>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4"/>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3"/>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2"/>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81"/>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80"/>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9"/>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8"/>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וְנָהָ֖ר יֶחֱרַ֥ב וְיָבֵֽשׁ׃</a:t>
            </a:r>
            <a:endParaRPr b="0" lang="en-US" sz="3200" strike="noStrike" u="none">
              <a:solidFill>
                <a:srgbClr val="ffffff"/>
              </a:solidFill>
              <a:effectLst/>
              <a:uFillTx/>
              <a:latin typeface="Arial"/>
            </a:endParaRPr>
          </a:p>
        </p:txBody>
      </p:sp>
      <p:sp>
        <p:nvSpPr>
          <p:cNvPr id="160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fleuve deviendra sec et aride;</a:t>
            </a:r>
            <a:endParaRPr b="0" lang="en-US" sz="3200" strike="noStrike" u="none">
              <a:solidFill>
                <a:srgbClr val="ffffff"/>
              </a:solidFill>
              <a:effectLst/>
              <a:uFillTx/>
              <a:latin typeface="Arial"/>
            </a:endParaRPr>
          </a:p>
        </p:txBody>
      </p:sp>
      <p:sp>
        <p:nvSpPr>
          <p:cNvPr id="160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el río se agotará y se secará. </a:t>
            </a:r>
            <a:endParaRPr b="0" lang="en-US" sz="3200" strike="noStrike" u="none">
              <a:solidFill>
                <a:srgbClr val="ffffff"/>
              </a:solidFill>
              <a:effectLst/>
              <a:uFillTx/>
              <a:latin typeface="Arial"/>
            </a:endParaRPr>
          </a:p>
        </p:txBody>
      </p:sp>
      <p:sp>
        <p:nvSpPr>
          <p:cNvPr id="160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river will be wasted and dried up.  </a:t>
            </a:r>
            <a:endParaRPr b="0" lang="en-US" sz="3200" strike="noStrike" u="none">
              <a:solidFill>
                <a:srgbClr val="ffffff"/>
              </a:solidFill>
              <a:effectLst/>
              <a:uFillTx/>
              <a:latin typeface="Arial"/>
            </a:endParaRPr>
          </a:p>
        </p:txBody>
      </p:sp>
      <p:sp>
        <p:nvSpPr>
          <p:cNvPr id="160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#45</a:t>
            </a:r>
            <a:endParaRPr b="0" lang="en-US" sz="4400" strike="noStrike" u="none">
              <a:solidFill>
                <a:srgbClr val="ffffff"/>
              </a:solidFill>
              <a:effectLst/>
              <a:uFillTx/>
              <a:latin typeface="Arial"/>
            </a:endParaRPr>
          </a:p>
        </p:txBody>
      </p:sp>
      <p:sp>
        <p:nvSpPr>
          <p:cNvPr id="160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19:5, what did Isaiah predict would happen to the water from the sea?  </a:t>
            </a:r>
            <a:endParaRPr b="0" lang="en-US" sz="3200" strike="noStrike" u="none">
              <a:solidFill>
                <a:srgbClr val="ffffff"/>
              </a:solidFill>
              <a:effectLst/>
              <a:uFillTx/>
              <a:latin typeface="Arial"/>
            </a:endParaRPr>
          </a:p>
        </p:txBody>
      </p:sp>
      <p:sp>
        <p:nvSpPr>
          <p:cNvPr id="1609" name="PlaceHolder 3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19:5, ¿qué predijo Isaías que sucedería con el agua del mar? </a:t>
            </a:r>
            <a:endParaRPr b="0" lang="en-US" sz="3200" strike="noStrike" u="none">
              <a:solidFill>
                <a:srgbClr val="ffffff"/>
              </a:solidFill>
              <a:effectLst/>
              <a:uFillTx/>
              <a:latin typeface="Arial"/>
            </a:endParaRPr>
          </a:p>
        </p:txBody>
      </p:sp>
      <p:sp>
        <p:nvSpPr>
          <p:cNvPr id="1610" name="PlaceHolder 3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19:5, qu’a prédit Ésaïe concernant l’eau de la mer ?</a:t>
            </a:r>
            <a:endParaRPr b="0" lang="en-US" sz="3200" strike="noStrike" u="none">
              <a:solidFill>
                <a:srgbClr val="ffffff"/>
              </a:solidFill>
              <a:effectLst/>
              <a:uFillTx/>
              <a:latin typeface="Arial"/>
            </a:endParaRPr>
          </a:p>
        </p:txBody>
      </p:sp>
      <p:sp>
        <p:nvSpPr>
          <p:cNvPr id="1611"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12" name="TextBox 1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13" name="TextBox 1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14" name="TextBox 1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15" name="TextBox 1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16" name="TextBox 1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17" name="TextBox 1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18" name="TextBox 1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19" name="TextBox 1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20" name="TextBox 1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21" name="TextBox 1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22" name="TextBox 1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23" name="TextBox 1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24" name="TextBox 1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25" name="TextBox 1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26" name="TextBox 1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27" name="TextBox 1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28" name="TextBox 1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29" name="TextBox 1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30" name="TextBox 1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31" name="TextBox 1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32" name="TextBox 1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33" name="TextBox 1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34" name="TextBox 1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35" name="TextBox 1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36" name="TextBox 1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6"/>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5"/>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4"/>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3"/>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2"/>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31"/>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30"/>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9"/>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8"/>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7"/>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6"/>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5"/>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4"/>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3"/>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2"/>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21"/>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20"/>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9"/>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8"/>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7"/>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6"/>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5"/>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4"/>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3"/>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וְנִשְּׁתוּ־מַ֖יִם מֵֽהַיָּ֑ם</a:t>
            </a:r>
            <a:endParaRPr b="0" lang="en-US" sz="3200" strike="noStrike" u="none">
              <a:solidFill>
                <a:srgbClr val="ffffff"/>
              </a:solidFill>
              <a:effectLst/>
              <a:uFillTx/>
              <a:latin typeface="Arial"/>
            </a:endParaRPr>
          </a:p>
        </p:txBody>
      </p:sp>
      <p:sp>
        <p:nvSpPr>
          <p:cNvPr id="163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eaux de la mer tariront,</a:t>
            </a:r>
            <a:endParaRPr b="0" lang="en-US" sz="3200" strike="noStrike" u="none">
              <a:solidFill>
                <a:srgbClr val="ffffff"/>
              </a:solidFill>
              <a:effectLst/>
              <a:uFillTx/>
              <a:latin typeface="Arial"/>
            </a:endParaRPr>
          </a:p>
        </p:txBody>
      </p:sp>
      <p:sp>
        <p:nvSpPr>
          <p:cNvPr id="163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Las aguas del mar faltarán, </a:t>
            </a:r>
            <a:endParaRPr b="0" lang="en-US" sz="3200" strike="noStrike" u="none">
              <a:solidFill>
                <a:srgbClr val="ffffff"/>
              </a:solidFill>
              <a:effectLst/>
              <a:uFillTx/>
              <a:latin typeface="Arial"/>
            </a:endParaRPr>
          </a:p>
        </p:txBody>
      </p:sp>
      <p:sp>
        <p:nvSpPr>
          <p:cNvPr id="164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waters will fail from the sea,  </a:t>
            </a:r>
            <a:endParaRPr b="0" lang="en-US" sz="3200" strike="noStrike" u="none">
              <a:solidFill>
                <a:srgbClr val="ffffff"/>
              </a:solidFill>
              <a:effectLst/>
              <a:uFillTx/>
              <a:latin typeface="Arial"/>
            </a:endParaRPr>
          </a:p>
        </p:txBody>
      </p:sp>
      <p:sp>
        <p:nvSpPr>
          <p:cNvPr id="164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158760" y="240840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effectLst/>
                <a:uFillTx/>
                <a:latin typeface="Georgia"/>
                <a:ea typeface="DejaVu Sans"/>
              </a:rPr>
              <a:t>This Concludes the Practice Test</a:t>
            </a:r>
            <a:r>
              <a:rPr b="0" lang="en-US" sz="6000" strike="noStrike" u="none">
                <a:solidFill>
                  <a:schemeClr val="dk1"/>
                </a:solidFill>
                <a:effectLst/>
                <a:uFillTx/>
                <a:latin typeface="Georgia"/>
                <a:ea typeface="DejaVu Sans"/>
              </a:rPr>
              <a:t>	</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3213</TotalTime>
  <Application>LibreOffice/25.2.5.2$Windows_X86_64 LibreOffice_project/03d19516eb2e1dd5d4ccd751a0d6f35f35e08022</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2025-11-12T13:53:20Z</dcterms:modified>
  <cp:revision>209</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