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What will the Lord of hosts do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¿qué hará Jehová de los ejércitos?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Que fera l’Éternel des armées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שׁ֔וֹט</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agitera le fouet contre lui,</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el látigo contra él,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stir up a scourge for him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Why will the yoke be destroyed ?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¿Por qué se pudrirá el yugo?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Pourquoi le joug sera-t-il détruit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מִפְּנֵי־שָֽׁמֶן׃</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tú eres mi ungido.»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anointing oil.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be taken away from your shoulder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te será quitado de tu hombro?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qui sera enlevé de votre épaule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יָס֤וּר סֻבֳּלוֹ֙ מֵעַ֣ל שִׁכְמֶ֔ךָ</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fardeau sera ôté de dessus ton épaule,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su carga será quitada de tu hombro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his burden will be taken away from your shoulder,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Who is asked to lift up her voice?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¿a quién se le pide que grite en alta voz?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10:30, à qui est-il demandé d’élever la voix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בַּת־גַּלִּ֑ים</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fille de Gallim!</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hija de Galim;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daughter of Gallim!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10:32, Where will he remain that day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10:32, ¿Dónde reposará aquel día?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10:32, Où demeurera-t-il ce jour-là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ע֥וֹד הַיּ֖וֹם בְּנֹ֣ב לַֽעֲמֹ֑ד</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Encore un jour de halte à Nob,</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Aún vendrá día cuando reposará en Nob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yet he will remain at Nob that day;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in what manner will the Lord lift his rod on the sea?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¿en qué camino Jehová alzará su vara sobre el mar?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de quelle manière le Seigneur lèvera-t-il sa verge sur la mer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וּנְשָׂא֖וֹ בְּדֶ֥רֶךְ מִצְרָֽיִם׃</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 lèvera encore, comme en Égypte.</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lo hizo en el camino de Egipto.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will He lift it up in the manner of Egypt.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with what shall the destruction decreed overflow ?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¿con qué se desbordará la destrucción acordada?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de quoi débordera la destruction décrétée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כִּלָּי֥וֹן חָר֖וּץ שׁוֹטֵ֥ף צְדָקָֽה׃</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destruction est résolue, elle fera déborder la justice.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destrucción acordada rebosará justicia.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destruction decreed shall overflow with righteousness.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who shall the remnant never depend on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¿de quién nunca dependerán los que hayan quedado?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de qui le reste ne dépendra-t-il jamais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לְהִשָּׁעֵ֖ן עַל־מַכֵּ֑הוּ</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Cesseront de s'appuyer sur celui qui les frappait;</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nunca más se apoyarán en el que los hirió,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never again depend on him who defeated them,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attended to his equipment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¿dónde contará su ejército?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a-t-il pris soin de son équipement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לְמִכְמָ֖שׂ</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Micmasch.</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Micmas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Michmash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what will the Lord of hosts do with iron?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¿qué hará Jehová de los ejércitos con hierro?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10:34, que fera le Seigneur des armées avec le fer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וְנִקַּ֛ף סִֽבְכֵ֥י הַיַּ֖עַר בַּבַּרְזֶ֑ל</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renverse avec le fer les taillis de la forêt,</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Cortará con hierro la espesura del bosque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cut down the thickets of the forest with iron,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Who will stir up a scourge for the Assyrian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¿quién levantará el látigo contra Asiria?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Qui suscitera un fléau contre l’Assyrien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וְעוֹרֵ֨ר עָלָ֜יו יְהוָ֤ה צְבָאוֹת֙</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de los ejércitos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of hosts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be hewn down ?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¿quiénes serán cortados?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Qui sera abattu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וְרָמֵ֤י הַקּוֹמָה֙</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plus grands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árboles de gran altura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of high stature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Besides the remnant of Israel, who will never again depend on him who defeated them,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¿quiénes, además de los que hayan quedado de Israel, nunca más se apoyarán en el que los hirió?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Outre le reste d'Israël, qui ne dépendra plus jamais de celui qui les a vaincus,</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וּפְלֵיטַ֣ת בֵּֽית־יַעֲקֹ֔ב</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réchappés de la maison de Jacob,</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hayan quedado de la casa de Jacob,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such as have escaped of the house of Jacob,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How will Lebanon fall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¿Cómo caerá el Líbano?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10:34, comment le Liban tombera-t-il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וְהַלְּבָנ֖וֹן בְּאַדִּ֥יר יִפּֽוֹל׃ ס</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Liban tombe sous le Puissant.</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Líbano caerá con estruendo.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Lebanon will fall by the Mighty One.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what word does Isaiah use to describe Ramah ?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¿qué palabra usa Isaías para describir a Ramá?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10:29, quel mot Isaïe utilise-t-il pour décrire Rama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חָֽרְדָה֙ הָֽרָמָ֔ה</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Rama tremble,</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Ramá tembló y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Ramah is afraid,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what remnant will return to the Mighty God?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¿el resto de quén volverá al Dios fuerte?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quel reste reviendra au Dieu Puissant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With what will the thickets of the forests cut down?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¿con qué se cortará la espesura del bosque?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10:34, Avec quoi couperont-ils les buissons des forêts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בַּבַּרְזֶ֑ל</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le fer</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hierro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iron,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When will the indignation cease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¿cuándo acabará le furor de Jehová?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10:25, Quand cessera l’indignation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כִּי־ע֖וֹד מְעַ֣ט מִזְעָ֑ר</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encore un peu de temps,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de aquí a muy poco tiempo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yet a very little while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Where will the Lord God of hosts make a determined end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¿Dónde consumará el Señor, Jehová de los ejércitos, el exterminio ya determinado?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Où le Seigneur, l'Éternel des armées, fera-t-il une fin déterminée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כָּל־הָאָֽרֶץ׃ ס</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l'accomplira dans tout le pays.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all the land.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Along what have they gone ?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¿dónde han pasado? Sea específico.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10:29, Que sont-ils allés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מַעְבָּרָ֔ה</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passent le défilé,</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Pasaron el vado,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gone along the ridge,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What is the daughter of Gallim asked to do ?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¿qué se le pide a la hija de Galim que haga?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10:30, que demande-t-on à la fille de Galim de faire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צַהֲלִ֥י קוֹלֵ֖ךְ</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Fais éclater ta voix,</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¡Grita en alta voz,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your voice,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יַעֲקֹ֑ב</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de Jacob,</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resto de Jacob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remnant of Jacob,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10:32, what will the Assyrian do at the mount of the daughter of Zion,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10:32, ¿qué hará el asirio en el monte de la hija de Sión,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10:32, que fera l'Assyrien à la montagne de la fille de Sion,</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יְנֹפֵ֤ף יָדוֹ֙ הַ֣ר ׳בֵּית־בַּת־צִיּ֔וֹן׳ גִּבְעַ֖ת יְרוּשָׁלִָֽם׃ ס</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menace de sa main la montagne de la fille de Sion, La colline de Jérusalem.</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alzará su mano al monte de la hija de Sión, al collado de Jerusalén.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shake his fist at the mount of the daughter of Zion, The hill of Jerusalem.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where have they taken up lodging?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¿dónde se han alojado?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10:29, où ont-ils élu domicile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גֶּ֖בַע מָל֣וֹן לָ֑נוּ</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couchent à Guéba;</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alojaron en Geba,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taken up lodging at Geba.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The Lord of hosts will stir up a scourge for the Assyrian like the slaughter of Midian at what place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¿en qué lugar levantará Jehová de los ejércitos el látigo contra Asiria, como la matanza de Madián?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le Seigneur des armées suscitera un fléau contre l'Assyrien comme le massacre de Madian à quel endroit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בְּצ֣וּר עוֹרֵ֑ב</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rocher d'Oreb;</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peña de Oreb,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rock of Oreb;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10:31, What city has fled ?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10:31, ¿qué ciudad se alborotó?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10:31, Quelle ville a fui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נָדְדָ֖ה מַדְמֵנָ֑ה</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Madména se disperse,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Madmena se alborotó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Madmenah has fled,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passed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¿Por dónde pasó?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est-il passé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what will return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¿qué volverá?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que reviendra-t-il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 בְּמִגְר֑וֹן</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traverse Migron,</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pasó hasta Migrón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passed Migron;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What will the lord of hosts make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¿Qué hará Jehová de los ejércitos?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Que fera l’Éternel des armées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כָלָ֖ה וְנֶחֱרָצָ֑ה</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cette destruction qui a été résolue,</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consumará el exterminio ya determinado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make a determined end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what will cease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¿qué se acabará?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10:25, qu’est-ce qui cessera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 זַ֔עַם</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châtiment cessera,</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acabará mi furor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indignation will cease,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What will the remnant rely on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¿en qué se apoyarán los que hayan quedado?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sur quoi le reste s’appuiera-t-il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וְנִשְׁעַ֗ן עַל־יְהוָ֛ה קְד֥וֹשׁ יִשְׂרָאֵ֖ל בֶּאֱמֶֽת׃</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s'appuieront avec confiance sur l'Éternel, le Saint d'Israël.</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se apoyarán con verdad en Jehová, el Santo de Israel.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will depend on the Lord, the Holy One of Israel, in truth.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Who spoke to the people who dwell in Zion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¿Quién habló al pueblo que morador de Sión?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Qui a parlé au peuple qui habite Sion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כֹּֽה־אָמַ֞ר אֲדֹנָ֤י יְהוִה֙</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Cependant, ainsi parle le Seigneur, l'Éternel des armées: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Jehová de los ejércitos, dice así: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thus says the Lord God of hosts: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what words describe the length of time between when there will be so few trees that a child may write them and when the remnant of Israel will depend on the Holy One of Israel, in truth?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¿qué palabras describen el período de tiempo entre el momento en que habrá tan pocos árboles que un niño pueda contarlos, y aquel en que los que hayan de Israel dependerá en verdad del Santo de Israel?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quels mots décrivent le temps écoulé entre le moment où il y aura si peu d’arbres qu’un enfant pourra les écrire et le moment où le reste d’Israël dépendra du Saint d’Israël, en vérité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יָשׁ֣וּב בּ֑וֹ</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reste seulement reviendra;</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resto de él volverá;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remnant of them will return;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in that day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what place will suffer when Madmenah has fled?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¿qué lugar sufrirá cuando Madmena se alborote?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10:30, quel endroit souffrira lorsque Madmenah aura fui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עֲנִיָּ֥ה עֲנָתֽוֹת׃</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toi, Anathoth!</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pobrecita Anatot!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poor Anathoth!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lop off the bough with terror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 desgajará el ramaje con violencia?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10:33, Qui coupera la branche avec terreur</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הָאָדוֹן֙ יְהוָ֣ה צְבָא֔וֹת</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Seigneur, l'Éternel des armées,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el Señor, Jehová de los ejércitos,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The Lord of hosts,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Besides the indignation, what else will cease ?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además del furor de Jehová, ¿qué otra cosa se acabará?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10:25, Outre l’indignation, quoi d’autre cessera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וְאַפִּ֖י עַל־תַּבְלִיתָֽם׃</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ma colère se tournera contre lui pour l'anéantir.</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enojo, para destrucción de ellos.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will My anger in their destruction."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10:31, Who seek refuge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10:31, ¿quiénes huyen?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10:31, Qui cherche refuge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הַגֵּבִ֖ים הֵעִֽיזוּ׃</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de Guébim sont en fuite.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moradores de Gebim huyen.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inhabitants of Gebim seek refuge.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What nation's people are described as the sand of the sea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¿los habitantes de qué nación son descritos como la arena del mar?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quel peuple est décrit comme le sable de la mer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come to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¿A dónde ha venido?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est-il venu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אִם־יִהְיֶ֞ה עַמְּךָ֤ יִשְׂרָאֵל֙ כְּח֣וֹל הַיָּ֔ם</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ton peuple, ô Israël, serait comme le sable de la mer,</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aunque tu pueblo, Israel, sea como las arenas del mar,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though your people, O Israel, be as the sand of the sea,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be destroyed because of the anointing oil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se pudrirá por cuanto tú eres mi ungido?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que la graisse va éclater?</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וְחֻבַּ֥ל עֹ֖ל</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fera éclater le joug.</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yugo se pudrirá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yoke will be destroyed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what will happen to those of high stature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¿qué pasará con los árboles de gran altura?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qu’arrivera-t-il à ceux de haute stature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גְּדוּעִ֔ים</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coupés,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cortados,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hewn down,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what will the Lord of hosts lift up in the manner of Egypt on the sea?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¿qué hizo Jehová de los ejércitos en el camino de Egipto sobre el mar?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10:26, que fera l’Éternel des armées à la manière de l’Égypte sur la mer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וּמַטֵּ֙הוּ֙ עַל־הַיָּ֔ם</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même qu'il leva son bâton sur la mer,</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alzará su vara sobre el mar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His rod was on the sea,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The Lord God of host is addressing his people who dwells in what location ?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¿a su pueblo que mora en qué lugar se dirige el Señor Jehová de los ejércitos?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le Seigneur Dieu des armées s'adresse à son peuple qui habite dans quel lieu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צְבָא֔וֹת אַל־תִּירָ֥א עַמִּ֛י יֹשֵׁ֥ב צִיּ֖וֹן</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mon peuple, qui habites en Sion,</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mío, morador de Sión,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My people, who dwell in Zion,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What will the remnant of Jacob do toward God?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¿qué hará un resto de Jacob para con Dios fuerte?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que fera le reste de Jacob envers Dieu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 עַל־עַיַּ֖ת</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marche sur Ajjath,</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Vino hasta Ajat,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come to Aiath,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יָשׁ֖וּב</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reviendra,</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resto volverá,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remnant will return,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what did he do at Michmash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¿qué hizo en Micmas?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qu'a-t-il fait à Michmash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יַפְקִ֥יד כֵּלָֽיו׃</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 ses bagages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contará su ejército.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attended to his equipment.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Who will never again depend on him who defeated them,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¿Quién nunca más dependerá de aquel que los hirió?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Qui ne dépendront plus jamais de celui qui les a vaincus,</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לֹֽא־יוֹסִ֨יף ע֜וֹד שְׁאָ֤ר יִשְׂרָאֵל֙</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d'Israël</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los que hayan quedado de Israel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remnant of Israel,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2025-11-12T13:52:14Z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