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surely, as I have thought, so it shall come to pass?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"Ciertamente se hará de la manera que lo he pensado"?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certainement, comme je l’ai pensé, ainsi cela arrivera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יָעַ֖צְתִּי הִ֥יא תָקֽוּם׃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résolu s'accomplira.</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confirmará como lo he determinado: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I have purposed, so it shall stand: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raise up a cry of destruction?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¿dónde darán gritos de quebranto los fugitivos de Moab?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les fugitifs de Moab pousseront-ils un cri de destruction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דֶּ֣רֶךְ חוֹרֹנַ֔יִם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 chemin de Choronaïm;</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por el camino de Horonaim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the way of Horonaim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two things will happen concerning Zion?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dos cosas sucederán con respecto a Sión?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quelles sont les deux choses qui arriveront à Sion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יִסַּ֣ד צִיּ֔וֹן וּבָ֥הּ יֶחֱס֖וּ עֲנִיֵּ֥י עַמּֽוֹ׃ס</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a fondé Sion, Et que les malheureux de son peuple y trouvent un refuge.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fundó a Sión y que a ella se acogerán los afligidos de su pueblo.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has founded Zion, And the poor of His people shall take refuge in it.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to indicate how strongly the Lord's purpose is.  What is this statement and question?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acompañada de una pregunta para indicar la firmeza del propósito de Jehová. ¿En qué consisten esta afirmación y esta pregunta?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formulée, accompagnée d'une question, pour indiquer la force du dessein du Seigneur. Quelles sont cette déclaration et cette question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כִּֽי־יְהוָ֧ה צְבָא֛וֹת יָעָ֖ץ וּמִ֣י יָפֵ֑ר</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a pris cette résolution: qui s'y opposera?</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lo ha determinado, ¿y quién lo impedirá?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has purposed, And who will annul it?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the cry of what two places will be heard as far as Jahaz?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¿el gritar de qué dos lugares se oirá hasta Jahaza?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le cri de quels deux endroits sera entendu jusqu’à Jahaz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וַתִּזְעַ֤ק חֶשְׁבּוֹן֙ וְאֶלְעָלֵ֔ה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et Élealé poussent des cris,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gritarán,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Heshbon and Elealeh will cry out,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as I have purposed so it shall stand?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"se confirmará como lo he determinado"?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comme je l’ai résolu, ainsi cela s’accomplira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כַּאֲשֶׁ֤ר דִּמִּ֙יתִי֙ כֵּ֣ן הָיָ֔תָה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ce que j'ai décidé arrivera,</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 hará de la manera que lo he pensado;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as I have thought, so it shall come to pass,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go up with weeping?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¿a dónde subirán llorando los fugitivos de Moab?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monteront les fugitifs de Moab en pleurant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מַעֲלֵ֣ה הַלּוּחִ֗ית</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montée de Luchith,</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cuesta de Luhit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by the Ascent of Luhith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do across the world?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hacer los “hijos” de “Babilonia” en todo el mundo?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faire les « enfants » de « Babylone » à travers le monde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עָרִֽים׃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remplir le monde d'ennemis! -</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llenen de ciudades la faz del mundo.»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cities."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in addition to what the "children" might do, why is slaughter prepared for them?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además de lo que los “hijos” pudieran hacer, ¿por qué se prepara un matadero para ellos?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en plus de ce que les « enfants » pourraient faire, pourquoi un massacre est-il préparé pour eux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בַּעֲוֺ֣ן אֲבוֹתָ֑ם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l'iniquité de leurs pères!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maldad de sus padres;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iniquity of their fathers,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what came in the year that King Ahaz died?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¿qué sucedió el año en que murió el rey Acaz?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que s’est-il passé l’année de la mort du roi Achaz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הַמַּשָּׂ֥א הַזֶּֽה׃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esta profecía: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burden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the Moabites to in their streets?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los moabitas en sus calles?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les Moabites dans leurs rues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חָ֣גְרוּ שָׂ֑ק</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couverts de sacs;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vestirán de ropas ásperas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clothe themselves with sackcloth;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all the Moabites do on the tops of their houses and in their streets?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todos los moabitas en sus terrados y en sus plazas?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tous les Moabites sur les toits de leurs maisons et dans leurs rues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 יֹרֵ֥ד בַּבֶּֽכִי׃</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 et fond en larmes.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aullarán todos, deshechos en llanto.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wail, weeping bitterly.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is the Lord's hand stretched?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¿hasta dónde se extiende la mano de Jehová?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jusqu’où s’étend la main du Seigneur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וְזֹ֛את הַיָּ֥ד הַנְּטוּיָ֖ה עַל־כָּל־הַגּוֹיִֽם׃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main étendue sur toutes les nations.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ésta es la mano extendida contra todas las naciones.»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the hand that is stretched out over all the nations.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over what two places will Moab wail?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¿sobre cuáles dos lugares aullará Moab?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sur quels deux endroits Moab se lamentera-t-il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עַל־נְב֞וֹ וְעַ֤ל מֵֽידְבָא֙ מוֹאָ֣ב יְיֵלִ֔יל</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Moab est en lamentations, sur Nebo et sur Médeba:</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Nebo y sobre Medeba aullará Moab;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Moab will wail over Nebo and over Medeba;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do on His mountains?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haría en sus montes?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ferait sur ses montagnes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וְעַל־הָרַ֖י אֲבוּסֶ֑נּוּ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foulerai aux pieds sur mes montagnes;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mis montes lo pisotearé;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My mountains tread him underfoot.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where has Moab gone to weep?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¿a dónde fue Moab a llorar?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où Moab est-il allé pleurer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will be prepared for the "children" of "Babylon"?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estará preparado para los “hijos” de “Babilonia”?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qu’est-ce qui sera préparé pour les « enfants » de « Babylone »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הָכִ֧ינוּ לְבָנָ֛יו מַטְבֵּ֖חַ</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 le massacre des fils,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Preparad a sus hijos para el matadero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slaughter for his children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in what two places will all the Moabites wail and weep bitterly?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¿en qué dos lugares los moabitas aullarán todos, deshechos en llanto?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dans quels deux endroits tous les Moabites se lamenteront-ils et pleureront-ils amèrement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גַּגּוֹתֶ֧יהָ וּבִרְחֹבֹתֶ֛יהָ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toits et dans les places,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terrados y en sus plazas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tops of their houses And in their streets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the Lord of hosts says he will make "Babylon" a possession for what two things?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Jehová dice que hará de “Babilonia” una posesión ¿para qué dos cosas?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L'Éternel des armées dit qu’il fera de « Babylone » une possession pour quelles deux choses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וְשַׂמְתִּ֛יהָ לְמוֹרַ֥שׁ קִפֹּ֖ד וְאַגְמֵי־מָ֑יִם</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ferai le gîte du hérisson et un marécage,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convertiré en posesión de erizos y en tierra cenagosa.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make it a possession for the porcupine, And marshes of muddy water;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how are the descendants of the viper described?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¿cómo se describen los descendientes de la víbora?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comment sont décrits les descendants de un basilic?</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וּפִרְי֖וֹ שָׂרָ֥ף מְעוֹפֵֽף׃</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fruit sera un dragon volant.</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fruto será una serpiente voladora.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offspring will be a fiery flying serpent.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remnant?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lo que quede de ti?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votre reste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וּשְׁאֵרִיתֵ֖ךְ יַהֲרֹֽג׃</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de toi sera tué.</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lo que quede de ti.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slay your remnant.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הַבַּ֧יִת וְדִיבֹ֛ן</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monte au temple et à Dibon,</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Subió a Bayit y a Dibón,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gone up to the temple and Dibon,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break?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quebraría?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briserait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לִשְׁבֹּ֤ר אַשּׁוּר֙ בְּאַרְצִ֔י</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briserai l'Assyrien dans mon pays,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quebrantaré al asirio en mi tierra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break the Assyrian in My land,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by the Ascent of Luhith?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por la cuesta de Luhit?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à la montée de Luhith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בִּבְכִי֙ יַֽעֲלֶה־בּ֔וֹ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font, en pleurant,</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subirán llorando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go up with weeping;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cause Philistia to be dissolved?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causará la disolución de Filistea?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qu’est-ce qui provoquera la dissolution de la Philistie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מִצָּפוֹן֙ עָשָׁ֣ן בָּ֔א</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du nord vient une fumée,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un humo viene del norte,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smoke will come from the north,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who will do what for Moab?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¿quién hará qué por Moab?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qui fera quoi pour Moab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 לְמוֹאָ֣ב יִזְעָ֔ק</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gémit sur Moab,</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corazón dará gritos por Moab;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will cry out for Moab;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in which year did this prophecy come?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¿en qué año vino esta profecía?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en quelle année cette prophétie a-t-elle eu lieu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אָחָ֑ז</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roi Achaz, cet oracle fut prononcé:</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Acaz,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came in the year that King Ahaz died.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did the Lord do when he said that he would surely do what he has purposed?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hizo Jehová cuando dijo: "Ciertamente se hará de la manera que lo he pensado"?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qu’a fait L'Éternel lorsqu’il a dit qu’il ferait certainement ce qu’il avait prévu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נִשְׁבַּ֛ע יְהוָ֥ה צְבָא֖וֹת לֵאמֹ֑ר</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l'a juré, en disant:</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juró diciendo: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has sworn, saying,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why has Moab gone up to Dibon?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¿por qué subió Moab a Dibón?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pourquoi Moab est-il monté à Dibon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הַבָּמ֖וֹת לְבֶ֑כִי</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hauts lieux, pour pleurer;</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lugares altos, a llorar;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high places to weep.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far will the cry of Heshbon and Elealeh be heard?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¿hasta dónde se oirá el grito de Hesbón y Eleale?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jusqu’où le cri de Hesbon et d’Eléale sera-t-il entendu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עַד־יַ֖הַץ נִשְׁמַ֣ע קוֹלָ֑ם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leur voix jusqu'à Jahats;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Jahaza se oirá su voz;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voice shall be heard as far as Jahaz;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are told to wail and cry?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se nos dice que debemos aullar y clamar?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nous est-il demandé de gémir et de pleurer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בְּרִיחֶ֕הָ עַד־צֹ֖עַר</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fugitifs se sauvent jusqu'à Tsoar,</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fugitivos huirán hasta Zoar,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fugitives shall flee to Zoar,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הֵילִ֤ילִֽי שַׁ֙עַר֙ זַֽעֲקִי־עִ֔יר</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 gémis! ville, lamente-toi!</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¡Aúlla, puerta! ¡Clama, ciudad!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O gate! Cry, O city!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happen because smoke will come from the north?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ya pasará porque como un humo viene del norte?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se passera-t-il lorsque de la fumée viendra du nord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נָמ֖וֹג פְּלֶ֣שֶׁת כֻּלֵּ֑ךְ</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 pays tout entier des Philistins!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¡Disuelta estás por entero, Filistea!,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 of Philistia are dissolved;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3 things happen because the waters of Nimrim are desolate?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tres cosas suceden porque las aguas de Nimrim serán consumidas?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quelles sont les trois choses qui se produisent parce que les eaux de Nimrim sont désolées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כִּֽי־יָבֵ֤שׁ חָצִיר֙ כָּ֣לָה דֶ֔שֶׁא יֶ֖רֶק לֹ֥א הָיָֽה׃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L'herbe est desséchée, le gazon est détruit, La verdure a disparu.</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secará la hierba, se marchitarán los retoños y todo verdor perecerá.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green grass has withered away; The grass fails, there is nothing green.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lie down?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 acostarán?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se couchera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וְאֶבְיוֹנִ֖ים לָבֶ֣טַח יִרְבָּ֑צוּ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malheureux reposer en sécurité;</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necesitados se acostarán confiados;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needy will lie down in safety;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to the yoke of the Assyrian?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el yugo del asirio?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joug de l’Assyrien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מֵֽעֲלֵיהֶם֙ עֻלּ֔וֹ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leur sera ôté,</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yugo será apartado de ellos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his yoke shall be removed from them,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Kir of Moab?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Kir de Moab?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qu’arrive-t-il à Kir Moab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how are the waters of Nimrim described?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¿cómo se describen las aguas de Nimrim?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comment les eaux de Nimrim sont-elles décrites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this prophecy is against what group of people?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¿contra qué grupo de personas es esta profecía?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cette prophétie s’adresse à quel groupe de personnes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מוֹאָ֑ב</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Moab.</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Moab.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Moab.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what is broken that used to harm Philistia?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¿qué se ha quebrado que solía herir a Filistea?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qu’est-ce qui est brisé et qui nuit à la Philistie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נִשְׁבַּ֖ר שֵׁ֣בֶט מַכֵּ֑ךְ</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verge qui te frappait est brisée!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haberse quebrado la vara del que te hería;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rod that struck you is broken;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feed?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serán apacentados?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nourrira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בְּכוֹרֵ֣י דַלִּ֔ים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les plus pauvres pourront paître,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primogénitos de los pobres serán apacentados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firstborn of the poor will feed,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says that name and remnant and offspring and posterity will be cut off? Be specific.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dice que el nombre y el sobreviviente, hijo y nieto serán destruidos? Sea específico.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14:22, qui dit que le nom, le reste, la descendance et la postérité seront retranchés ? Soyez précis.</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will be desolate?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cosas serán consumidas?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qu’est-ce qui sera désolé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מְשַׁמּ֣וֹת יִֽהְי֑וּ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ravagées,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consumidas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נִמְרִ֖ים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eaux de Nimrim</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Nimrim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Nimrim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4 things did the Lord say he would do when he rises up against Babylon?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¿cuáles fueron las cuatro cosas que dijo Jehová que haría cuando se levantara contra "Babilonia"?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quelles sont les quatre choses que L'Éternel a dit qu’il ferait lorsqu’il se lèverait contre Babylone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וְהִכְרַתִּ֨י לְבָבֶ֜ל שֵׁ֥ם וּשְׁאָ֛ר וְנִ֥ין וָנֶ֖כֶד</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J'anéantirai le nom et la trace de Babylone, Ses descendants et sa postérité,</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raeré de Babilonia el nombre y el sobreviviente, hijo y nieto»,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cut off from Babylon the name and remnant, And offspring and posterity,"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Ar of Moab?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Ar de Moab, ¿qué otra ciudad fue destruida de noche?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d’Ar Moab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קִיר־מוֹאָ֖ב נִדְמָֽה׃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Kir Moab est</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Kir de Moab, reducida a silencio.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Kir of Moab is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2025-11-12T13:52:50Z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