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what two things do the pagan Moabites do to show they are weeping and wailing?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¿qué dos cosas hacen los moabitas paganos para mostrar su dolor?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quelles sont les deux choses que font les Moabites païens pour montrer qu’ils pleurent et se lamentent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בְּכָל־רֹאשָׁ֣יו קָרְחָ֔ה כָּל־זָקָ֖ן גְּרוּעָֽה׃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têtes sont rasées, Toutes les barbes sont coupées.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de ella será rapada y toda barba rasurada.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all their heads will be baldness, And every beard cut off.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question is asked about the messengers?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pregunta se hace acerca de los mensajeros?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 question est posée à propos des messagers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וּמַֽה־יַּעֲנֶ֖ה מַלְאֲכֵי־ג֑וֹי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répondra-t-on aux envoyés du peuple?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se responderá a los mensajeros de las naciones?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they answer the messengers of the nation?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the fugitives of Moab will flee to zoar like what?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los fugitivos de Moab huirán a Zoar ¿como qué?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les fugitifs de Moab s'enfuiront à Tsoar comme quoi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עֶגְלַ֣ת שְׁלִשִׁיָּ֑ה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Églath Schelischija;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novilla de tres años.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three-year-old heifer.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which soldiers will cry out when Heshbon and Elealeh cry out?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¿qué guerreros aullarán cuando Hesbón y Eleale griten?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quels soldats crieront lorsque Hesbon et Elealeh crieront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חֲלֻצֵ֤י מוֹאָב֙ יָרִ֔יעוּ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les guerriers de Moab se lamentent,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que aullarán los guerreros de Moab,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armed soldiers of Moab will cry out;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happen because smoke will come from the north?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ya pasará porque como un humo viene del norte?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 se passera-t-il lorsque de la fumée viendra du nord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נָמ֖וֹג פְּלֶ֣שֶׁת כֻּלֵּ֑ךְ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 pays tout entier des Philistins!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¡Disuelta estás por entero, Filistea!,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you of Philistia are dissolved;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will be prepared for the "children" of "Babylon"?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estará preparado para los “hijos” de “Babilonia”?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qu’est-ce qui sera préparé pour les « enfants » de « Babylone »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הָכִ֧ינוּ לְבָנָ֛יו מַטְבֵּ֖חַ</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 le massacre des fils,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Preparad a sus hijos para el matadero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slaughter for his children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all the Moabites do on the tops of their houses and in their streets?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todos los moabitas en sus terrados y en sus plazas?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tous les Moabites sur les toits de leurs maisons et dans leurs rues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 יֹרֵ֥ד בַּבֶּֽכִי׃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 et fond en larmes.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aullarán todos, deshechos en llanto.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wail, weeping bitterly.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how are the waters of Nimrim described?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¿cómo se describen las aguas de Nimrim?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comment les eaux de Nimrim sont-elles décrites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מְשַׁמּ֣וֹת יִֽהְי֑וּ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ravagées,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consumidas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desolate,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remnant?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lo que quede de ti?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votre reste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וּשְׁאֵרִיתֵ֖ךְ יַהֲרֹֽג׃</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de toi sera tué.</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lo que quede de ti.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slay your remnant.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