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a specific country will know the Lord. What two ways is this answered in this verse?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un país específico conocerá a Jehová. ¿De qué dos maneras se responde esto en este versículo?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un pays spécifique connaîtra le Seigneur. De quelles deux manières ce verset répond-il à cette affirmation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וְנוֹדַ֤ע יְהוָה֙ לְמִצְרַ֔יִם וְיָדְע֥וּ מִצְרַ֛יִם אֶת־יְהוָ֖ה בַּיּ֣וֹם הַה֑וּא</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sera connu des Égyptiens, Et les Égyptiens connaîtront l'Éternel en ce jour-là;</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dará a conocer a Egipto, y los de Egipto conocerán a Jehová en aquel día.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be known to Egypt, and the Egyptians will know the Lord in that day,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captured?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por ellos sea tomado?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capturés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יִפּ֥וֹל בֶּחָֽרֶב׃</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par l'épée.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a espada.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fall by the sword.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both the lion and ox do?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el león y el buey?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le lion et le bœuf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וְאַרְיֵ֖ה כַּבָּקָ֥ר יֹֽאכַל־תֶּֽבֶן׃</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lion, comme le boeuf, mangera de la paille.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león, como el buey, comerá paja.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lion shall eat straw like the ox.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what will there be for the remnant of His people from Assyria?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¿qué habrá para el resto de su pueblo de Asiria?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qu’y aura-t-il pour le reste de son peuple d’Assyrie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מְסִלָּ֔ה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route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camino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do to the River with His mighty wind?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hará Jehová con el río con el poder de su aliento?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fera L'Éternel au fleuve avec son vent puissant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עַל־הַנָּהָ֖ר בַּעְיָ֣ם רוּח֑וֹ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lèvera sa main sur le fleuve,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su mano sobre el río;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over the River,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come from the stem of Jesse?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saldrá del tronco de Isaí?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sortira du tronc d’Isaï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וְיָצָ֥א חֹ֖טֶר</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un rameau sortira</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Saldrá una vara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come forth a Rod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how the quality with which the Rod or Branch shall judge the meek described?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mansos?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comment la qualité avec laquelle la verge ou le rameau jugera les doux est-elle décrite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elder and honorable?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¿qué es el anciano y venerable de rostro?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Qu’est-ce que l’ancien et l’honorable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הָרֹ֑אשׁ</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tête,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cabeza;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head;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in relation to the spoiler what is Moab told to do with the outcasts?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en relación con el devastador, ¿qué se le dice a Moab que haga con los desterrados?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en ce qui concerne le spoiler, que doit faire Moab avec les parias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הֱוִי־סֵ֥תֶר לָ֖מוֹ מִפְּנֵ֣י שׁוֹדֵ֑ד</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pour eux un refuge contre le dévastateur!</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para ellos un escondedero de la presencia del devastador;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 shelter to them from the face of the spoiler.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do what by the sight of His eyes?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no hará la vara según la vista de sus ojos?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 ne fera pas la verge ou la branche à la vue de ses yeux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וְלֹֽא־לְמַרְאֵ֤ה עֵינָיו֙ יִשְׁפּ֔וֹט</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jugera point sur l'apparence,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juzgará según la vista de sus ojos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not judge by the sight of His eyes,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when and who said that within three years the glory of Moab will be despised?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¿cuándo y quién dijo que dentro de tres años será abatida la gloria de Moab?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quand et qui a dit que dans trois ans la gloire de Moab serait méprisée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דִּבֶּ֣ר יְהוָה֮ לֵאמֹר֒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l'Éternel parle, et dit: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Jehová ha hablado, diciendo: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the Lord has spoken, saying,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בְּמִישׁ֖וֹר לְעַנְוֵי־אָ֑רֶץ</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prononcera avec droiture sur les malheureux de la terre;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resolverá con equidad a favor de los mansos de la tierra.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decide with equity for the meek of the earth;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shall rest upon the Branch that shall grow out of the roots of Jesse?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reposará sobre el vástago que retoñará de las raíces de Isaí?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qu’est-ce qui reposera sur le rejeton qui sortira des racines d’Isaï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יְהוָ֑ה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l'Éternel</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Jehová: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the Lord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three ways are used to describe that Moab is very proud?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dos maneras se describe que muy grandes son su soberbia, refiriéndose a Moab?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quelles sont les deux manières utilisées pour décrire que Moab est très fier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גַּאֲוָת֧וֹ וּגְאוֹנ֛וֹ וְעֶבְרָת֖וֹ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hauteur, son arrogance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arrogancia y su altivez;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his haughtiness and his pride and his wrath;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utterly destroy?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secará Jehová?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détruira entièrement L'Éternel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in comparison to when the Root of Jesse shall stand as a banner, when will the Lord set His hand again the second time to recover the remnant of his people?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en comparación con cuando la raíz de Isaí esté puesta por pendón, ¿cuándo alzará otra vez Jehová su mano para recobrar al resto de su pueblo que aún quede?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en comparaison du moment où la racine de Jessé se dressera comme une bannière, quand le Seigneur étendra-t-il à nouveau sa main une seconde fois pour récupérer le reste de son peuple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 בַּיּ֣וֹם הַה֗וּא</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ce même temps,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acontecerá en aquel tiempo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וְהֶחֱרִ֣ים יְהוָ֗ה אֵ֚ת לְשׁ֣וֹן יָם־מִצְרַ֔יִם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desséchera la langue de la mer d'Égypte,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Secará Jehová la lengua del mar de Egipto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utterly destroy the tongue of the Sea of Egypt;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do in the same day?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¿Qué hará el Señor en aquel día?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fera le Seigneur en ce jour-là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יְגַלַּ֣ח אֲדֹנָי֩</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 Seigneur rasera,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rapará el Señor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same day the Lord will shave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what will everyone eat who is left in he land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¿qué comerá el que quede en medio del país?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que mangeront tous ceux qui resteront dans le pays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כִּֽי־חֶמְאָ֤ה וּדְבַשׁ֙</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de crème et de miel</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mantequilla y miel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curds and honey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use to shave with?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¿Con qué rapará el Señor?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avec quoi le Seigneur se rasera-t-il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בְּתַ֨עַר הַשְּׂכִירָ֜ה בְּעֶבְרֵ֤י נָהָר֙ בְּמֶ֣לֶךְ אַשּׁ֔וּר</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un rasoir pris à louage Au delà du fleuve, Avec le roi d'Assyrie,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navaja alquilada, con los que habitan al otro lado del río (esto es, con el rey de Asiria),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hired razor, With those from beyond the River, with the king of Assyria,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for what shall Moab mourn?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¿por qué gemirá Moab?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de quoi Moab pleurera-t-il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לַאֲשִׁישֵׁ֧י קִיר־חֲרֶ֛שֶׂת</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ruines de Kir Haréseth,</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tortas de uvas de Kir-hareset.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foundations of Kir Hareseth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2025-11-12T13:56:31Z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