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afraid in himself in the future?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temerá por causa del plan que Jehová de los ejércitos?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aura peur en lui-même à l’avenir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אֲשֶׁ֨ר יַזְכִּ֥יר</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qu'on lui en parlera,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hombre que de ella se acuerde,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makes mention of it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Who will give a sign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¿quién dará señal?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Qui donnera un signe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יִתֵּ֨ן אֲדֹנָ֥י ה֛וּא לָכֶ֖ם א֑וֹת</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lui-même vous donnera un signe,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mismo os dará señal: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Himself will give you a sign: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at the border of Egypt one day?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junto a la frontera de Egipto un día?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à la frontière de l’Égypte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וּמַצֵּבָ֥ה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monument à l'Éternel.</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monumento a Jehová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pillar to the Lord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2025-11-12T13:56:43Z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