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Who will brings the kings of Assyria upon you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¿Quién traerá sobre ti los reyes de Asiria?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Qui fera venir contre toi les rois d'Assyrie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יָבִ֨יא יְהוָ֜ה עָלֶ֗יךָ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hará venir sobre ti,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bring the king of Assyria upon you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for whom will there be a highway from Assyria?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¿para quién habrá un camino desde Asiria?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pour qui y aura-t-il une route depuis l’Assyrie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 אֲשֶׁ֥ר יִשָּׁאֵ֖ר מֵֽאַשּׁ֑וּר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 Qui sera échappé de l'Assyrie,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el que quedó de Asiria,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remnant of His people Who will be left from Assyria,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13:21, what 4 things will happen in Babylon after its destruction?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13:21, ¿qué 4 cosas sucederán en Babilonia después de su destrucción?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13:21, quelles sont les 4 choses qui se produiront à Babylone après sa destruction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וְרָבְצוּ־שָׁ֣ם צִיִּ֔ים וּמָלְא֥וּ בָתֵּיהֶ֖ם אֹחִ֑ים וְשָׁ֤כְנוּ שָׁם֙ בְּנ֣וֹת יַֽעֲנָ֔ה וּשְׂעִירִ֖ים יְרַקְּדוּ־שָֽׁם׃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Les animaux du désert y prendront leur gîte, Les hiboux rempliront ses maisons, Les autruches en feront leur demeure Et les boucs y sauteront.</a:t>
            </a:r>
            <a:endParaRPr b="0" lang="en-US" sz="30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dormirán allí las fieras del desierto y sus casas se llenarán de hurones; allí habitarán los avestruces y allí saltarán las cabras salvajes.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But wild beasts of the desert will lie there, And their houses will be full of owls; Ostriches will dwell there, And wild goats will caper there.  </a:t>
            </a:r>
            <a:endParaRPr b="0" lang="en-US" sz="30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Where shall they come and rest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¿Dónde vendrán y acamparán los tábanos y las abejas?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Où viendront-ils se reposer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בְּנַחֲלֵ֣י הַבַּתּ֔וֹת וּבִנְקִיקֵ֖י הַסְּלָעִ֑ים וּבְכֹל֙ הַנַּ֣עֲצוּצִ֔ים וּבְכֹ֖ל הַנַּהֲלֹלִֽים׃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les fentes des rochers, Sur tous les buissons, Et sur tous les pâturages.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valles desiertos, en las cavernas de las piedras, en todos los zarzales y en todas las matas.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desolate valleys and in the clefts of the rocks, And on all thorns and in all pastures.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