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what will the weaned child do?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¿Qué hará el recién destetado?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que fera l’enfant sevré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מְאוּרַ֣ת צִפְעוֹנִ֔י גָּמ֖וּל יָד֥וֹ הָדָֽה׃</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l'enfant sevré mettra sa main dans la caverne du basilic.</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recién destetado extenderá su mano sobre la caverna de la víbora.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weaned child shall put his hand in the viper’s den.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7:13,  what was told to the house of David ?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7:13, ¿qué se le dijo a la casa de David?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7:13, qu’est-ce qui a été dit à la maison de David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הַמְעַ֤ט מִכֶּם֙ הַלְא֣וֹת אֲנָשִׁ֔ים כִּ֥י תַלְא֖וּ גַּ֥ם אֶת־אֱלֹהָֽי׃</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trop peu pour vous de lasser la patience des hommes, Que vous lassiez encore celle de mon Dieu?</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os basta con ser molestos a los hombres, sino que también lo seáis a mi Dios?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it a small thing for you to weary men, but will you weary my God also?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what will happen near the cobra's hole?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¿qué sucederá cerca de la cueva de la cobra?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que se passera-t-il près du trou du vipère?</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וְשִֽׁעֲשַׁ֥ע יוֹנֵ֖ק עַל־ חֻ֣ר פָּ֑תֶן</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nourrisson s'ébattra sur l'antre de la vipère,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niño de pecho jugará sobre la cueva de la cobra;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nursing child shall play by the cobra’s hole,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words describe the length of time between when the Lord brings the king of Assyria upon them and when the Lord will whistle for the fly and the bee?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¿qué pasa después que viene el rey de Asiria hasta que Jehová silba para llamar al tábano y a la abeja?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7:18, quels mots décrivent le temps écoulé entre le moment où le Seigneur fera venir le roi d’Assyrie sur eux et le moment où le Seigneur sifflera la mouche et l’abeille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que aquel día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in that day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in addition to "you", on whom will the Lord bring days that have not come since Ephraim departed from Judah?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¿sobre quiénes traerá Jehová días como nunca vinieron desde el día en que Efraín se apartó de Judá, además de ti?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en plus de « toi », sur qui le Seigneur fera-t-il venir des jours qui ne sont pas venus depuis qu’Éphraïm s’est séparé de Juda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וְעַֽל־עַמְּךָ֮ וְעַל־בֵּ֣ית אָבִיךָ֒</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fera venir sur toi, Sur ton peuple et sur la maison de ton père,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casa de tu padre y sobre tu pueblo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people and your father’s house—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Who will brings the kings of Assyria upon you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¿Quién traerá sobre ti los reyes de Asiria?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Qui fera venir contre toi les rois d'Assyrie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יָבִ֨יא יְהוָ֜ה עָלֶ֗יךָ</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roi d'Assyrie.)</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hará venir sobre ti,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bring the king of Assyria upon you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will the son of the virgin know to choose  ?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sabrá escoger el hijo de la virgen?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Que saura choisir le fils de la vierge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וּבָח֥וֹר בַּטּֽוֹב׃</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choisir le bien.</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escoger lo bueno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choose the good.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what will the Lord utterly destroy?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secará Jehová?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que détruira entièrement L'Éternel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וְהֶחֱרִ֣ים יְהוָ֗ה אֵ֚ת לְשׁ֣וֹן יָם־מִצְרַ֔יִם</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desséchera la langue de la mer d'Égypte,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Secará Jehová la lengua del mar de Egipto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utterly destroy the tongue of the Sea of Egypt;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what will there be for the remnant of His people from Assyria?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¿qué habrá para el resto de su pueblo de Asiria?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qu’y aura-t-il pour le reste de son peuple d’Assyrie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מְסִלָּ֔ה</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aura une route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camino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highway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in addition to Judah whom will he assemble?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además de Judá, ¿a quiénes reunirá?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en plus de Juda, qui rassemblera-t-il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וְאָסַ֖ף נִדְחֵ֣י יִשְׂרָאֵ֑ל</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rassemblera les exilés d'Israël,</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juntará los desterrados de Israel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assemble the outcasts of Israel,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shall the Lord whistle for in addition to the bee that is in the land of Assyria?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¿a quién silbará Jehová, además de la abeja que está en la tierra de Asiria?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7:18, Que sifflera l'Éternel, en plus de l'abeille qui est dans le pays d'Assyrie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יִשְׁרֹ֤ק יְהוָה֙ לַזְּב֔וּב</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sifflera les mouches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silbará Jehová al tábano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whistle for the fly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what will the Spirit of the Lord do upon the Rod that shall come forth from the stem of Jesse?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¿qué hará el espíritu de Jehová sobre la vara que saldrá del tronco de Isaí?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que fera l’Esprit du Seigneur sur la verge qui sortira du tronc d’Isaï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וְנָחָ֥ה עָלָ֖יו</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reposera sur lui:</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reposará sobre él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rest upon Him,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What will the fly and the bee do in addition to rest?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¿Qué harán el tábano y la abeja además de acampar?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que feront la mouche et l’abeille en plus de se reposer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וּבָ֨אוּ</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viendront,</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Ellos vendrán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come,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what will the Lord do again the second time when the Root of Jesse stands as a banner?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¿qué volverá a hacer Jehová otra vez cuando la raíz de Isaí esté parada como bandera?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que fera le Seigneur une deuxième fois lorsque la racine de Jessé se dressera comme une bannière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לִקְנ֖וֹת אֶת־ שְׁאָ֣ר עַמּ֑וֹ אֲשֶׁ֣ר יִשָּׁאֵר֩</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racheter le reste de son peuple,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recobrar el resto de su pueblo que aún quede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recover the remnant of His people who are left,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what shall the Root of Jesse be like to the people?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¿cómo será la raíz de Isaí para los pueblos?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à quoi ressemblera la racine de Jessé pour le peuple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עֹמֵד֙ לְנֵ֣ס עַמִּ֔ים</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là comme une bannière pour les peuples;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estará puesta por pendón a los pueblos,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shall stand as a banner to the people;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who will eat curds and honey?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¿Quién comerá mantequilla y miel?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qui mangera du lait caillé et du miel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what is the name of the child to be born?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¿Cómo se llamará el niño que nacerá?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quel est le nom de l’enfant à naître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וְקָרָ֥את שְׁמ֖וֹ עִמָּ֥נוּ אֵֽל׃</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 lui donnera le nom d'Emmanuel.</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pondrá por nombre Emanuel.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shall call His name Immanuel.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the highway from Assyria will be similar to when who came up from the land of Egypt?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el camino desde Asiria será similar a cuando quiénes subieron de la tierra de Egipto.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la route d’Assyrie sera semblable à celle qui mena à la sortie d’Égypte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הָֽיְתָה֙ לְיִשְׂרָאֵ֔ל</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il y en eut une pour Israël,</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manera que lo hubo para Israel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it was for Israel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7:24, what will men come there with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7:24 ¿con qué vendrán allí?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7:24, avec quoi les hommes viendront-ils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בַּחִצִּ֥ים וּבַקֶּ֖שֶׁת יָ֣בוֹא שָׁ֑מָּה</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y entrera avec les flèches et avec l'arc,</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saetas y arco irán allá,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arrows and bows men will come there,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in addition to slaying the wicked, what will the Rod or Branch do with the rod of His mouth and the breath of His lips?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además de matar a la impío, ¿qué hará la vara con la vara de su boca y el espíritu de sus labios?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en plus de tuer les méchants, que fera la verge ou le rameau avec la verge de sa bouche et le souffle de ses lèvres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וְהִֽכָּה־אֶ֙רֶץ֙</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frappera la terre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Herirá la tierra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strike the earth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7:13, To whom was it told, "Is it a small thing for you to weary men, but will you weary my God also?"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7:13, ¿A quién se le dijo: «¿No os basta con ser molestos a los hombres, sino que también lo seáis a mi Dios?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7:13, À qui a-t-il été dit : Est-ce peu pour vous de fatiguer les hommes, et ne fatiguerez-vous pas aussi mon Dieu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שִׁמְעוּ־נָ֖א בֵּ֣ית דָּוִ֑ד</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Ésaïe dit alors: Écoutez donc, maison de David!</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Dijo entonces Isaías: —Oíd ahora, casa de David: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said, "Hear now, O house of David!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יֹאכֵ֔ל כָּל־הַנּוֹתָ֖ר בְּקֶ֥רֶב הָאָֽרֶץ׃</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se nourriront Tous ceux qui seront restés dans le pays.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el que quede en medio del país.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eat who is left in the land.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how the quality with which the Rod or Branch shall judge the meek described?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¿cómo se describe la calidad con la que la vara juzgará a los mansos?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comment la qualité avec laquelle la verge ou le rameau jugera les doux est-elle décrite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וְהוֹכִ֥יחַ בְּמִישׁ֖וֹר לְעַנְוֵי־אָ֑רֶץ</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prononcera avec droiture sur les malheureux de la terre;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resolverá con equidad a favor de los mansos de la tierra.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decide with equity for the meek of the earth;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from where will Israel and Judah come?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¿de dónde vendrán Israel y Judá?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d’où viendront Israël et Juda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מֵאַרְבַּ֖ע כַּנְפ֥וֹת הָאָֽרֶץ׃</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quatre extrémités de la terre.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desde los cuatro confines de la tierra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four corners of the earth.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shave?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¿a qué rapará el Señor?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que rasera le Seigneur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אֶת־הָרֹ֖אשׁ וְשַׂ֣עַר הָרַגְלָ֑יִם וְגַ֥ם אֶת־הַזָּקָ֖ן תִּסְפֶּֽה׃ ס</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tête et le poil des pieds; Il enlèvera aussi la barbe.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cabeza y pelo de los pies, y aun la barba afeitará también.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 and the hair of the legs, And will also remove the beard.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what two sentences describe the belt of the Branch or Rod?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¿cuáles son las dos frases que describen el cinturón del Renuevo o Vara?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quelles sont les deux phrases qui décrivent la ceinture du Rameau ou de la Tige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צֶ֖דֶק אֵז֣וֹר מָתְנָ֑יו וְהָאֱמוּנָ֖ה אֵז֥וֹר חֲלָצָֽיו׃</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justice sera la ceinture de ses flancs, Et la fidélité la ceinture de ses reins.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la justicia cinto de sus caderas, y la fidelidad ceñirá su cintura.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Righteousness shall be the belt of His loins, And faithfulness the belt of His waist.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in all God's holy mountain what 2 things will not be done?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en todo el santo monte de Dios ¿Cuáles 2 cosas no se harán?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quelles sont les deux choses qui ne se feront pas sur toute la sainte montagne de Dieu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From what will the man eat curds ?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¿de qué comerá el hombre la mantequilla?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De quoi l'homme mangera-t-il du lait caillé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יָרֵ֥עוּ וְלֹֽא־ יַשְׁחִ֖יתוּ</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se fera ni tort ni dommage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harán mal ni dañarán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not hurt nor destroy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What 2 animals would roam upon the hills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¿qué dos animales vagarían por los montes?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7:25, quels sont les deux animaux qui errent sur les collines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לְמִשְׁלַ֣ח שׁ֔וֹר וּלְמִרְמַ֖ס שֶֽׂה׃ פ</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y lâchera le boeuf, et la brebis en foulera le sol.</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Quedarán para pasto de los bueyes y para ser pisoteados por las ovejas.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will become a range for oxen And a place for sheep to roam.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3 animals will lie down together in addition to the leopard and the young goat?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tres animales se acostarán juntos, además del leopardo y el cabrito?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quels sont les trois animaux qui se coucheront ensemble en plus du léopard et du chevreau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וְעֵ֨גֶל וּכְפִ֤יר וּמְרִיא֙ יַחְדָּ֔ו</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veau, le lionceau, et le bétail qu'on engraisse, seront ensemble,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becerro, el león y la bestia doméstica andarán juntos,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calf and the young lion and the fatling together;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Why should the child eat curds an honey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¿Por qué debe el niño comer mantequilla y miel?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pourquoi l'enfant devrait-il manger du lait caillé et du miel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לְדַעְתּ֛וֹ מָא֥וֹס בָּרָ֖ע וּבָח֥וֹר בַּטּֽוֹב׃</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qu'il sache rejeter le mal et choisir le bien.</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sepa desechar lo malo y escoger lo bueno.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may know to refuse the evil and choose the good.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Before the child knows to refuse evil and choose good,  what will happen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Antes que el niño sepa rechazar el mal y escoger el bien, ¿qué sucederá a la tierra?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7:16, avant que l’enfant sache refuser le mal et choisir le bien, que se passera-t-il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תֵּעָזֵ֤ב הָאֲדָמָה֙ אֲשֶׁ֣ר אַתָּ֣ה קָ֔ץ</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dont tu crains les deux rois sera abandonné.</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tú temes será abandonada.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that you dread will be forsaken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what will the Lord do to the River with His mighty wind?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hará Jehová con el río con el poder de su aliento?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que fera L'Éternel au fleuve avec son vent puissant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מֵרֹ֛ב עֲשׂ֥וֹת חָלָ֖ב</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aura une telle abondance de lait</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causa de la abundancia de leche que darán,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it shall be, from the abundance of milk they give,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עַל־הַנָּהָ֖ר בַּעְיָ֣ם רוּח֑וֹ</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lèvera sa main sur le fleuve,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su mano sobre el río;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shake His fist over the River,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will the leopard do?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hará el leopardo?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 fera le léopard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וְנָמֵ֖ר עִם־גְּדִ֣י יִרְבָּ֑ץ</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panthère se couchera avec le chevreau;</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leopardo con el cabrito se acostará;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leopard shall lie down with the young goat,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in addition to striking the earth, what will the Rod or Branch do with the rod of His mouth and the breath of His lips?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además de herirá la tierra, ¿qué hará la vara con la vara de su boca y con el espíritu de sus labios?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en plus de frapper la terre, que fera la verge ou le rameau avec la verge de sa bouche et le souffle de ses lèvres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יָמִ֥ית רָשָֽׁע׃</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fera mourir le méchant.</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matará al impío.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slay the wicked.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what shall rest upon the Branch that shall grow out of the roots of Jesse?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¿qué reposará sobre el vástago que retoñará de las raíces de Isaí?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qu’est-ce qui reposera sur le rejeton qui sortira des racines d’Isaï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 יְהוָ֑ה</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L'Esprit de l'Éternel</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espíritu de Jehová: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the Lord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what will become a range for oxen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¿qué será pasto de los bueyes?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7:25, que deviendra un pâturage pour les bœufs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 הֶהָרִ֗ים אֲשֶׁ֤ר בַּמַּעְדֵּר֙ יֵעָ֣דֵר֔וּן</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montagnes que l'on cultivait avec la bêche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ninguno de los montes que se cavaban con azada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any hill which could be dug with the hoe,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the Rod or Branch will not judge by sight or by what other sense?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el vástago o la vara no juzgará por la vista ¿o por qué otro sentido?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la verge ou le rameau ne jugera pas par la vue ou par quel autre sens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how completely will the earth be full of the knowledge of the Lord?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¿cuán llena estará la tierra del conocimiento de Jehová?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dans quelle mesure la terre sera-t-elle remplie de la connaissance du Seigneur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וְלֹֽא־לְמִשְׁמַ֥ע אָזְנָ֖יו יוֹכִֽיחַ׃</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prononcera point sur un ouï-dire.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resolverá por lo que oigan sus oídos,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decide by the hearing of His ears;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what will everyone eat who is left in he land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¿qué comerá el que quede en medio del país?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que mangeront tous ceux qui resteront dans le pays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כִּֽי־חֶמְאָ֤ה וּדְבַשׁ֙</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c'est de crème et de miel</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mantequilla y miel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curds and honey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what words describe the length of time between when a young cow and two sheep will give an abundance of milk and when briers and thorns will be abundant?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¿qué palabras describen el tiempo entre la abundancia de leche y la abundancia de espinos y cardos?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quels mots décrivent le temps écoulé entre le moment où une jeune vache et deux brebis donneront une abondance de lait et le moment où les ronces et les épines seront abondantes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 יִֽהְיֶ֣ה</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también en aquel tiempo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happen in that day,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Who will give a sign ?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¿quién dará señal?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Qui donnera un signe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יִתֵּ֨ן אֲדֹנָ֥י ה֛וּא לָכֶ֖ם א֑וֹת</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lui-même vous donnera un signe,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mismo os dará señal: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Himself will give you a sign: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toward the west?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hacia el occidente?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vers l’ouest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וְעָפ֨וּ בְכָתֵ֤ף פְּלִשְׁתִּים֙ יָ֔מָּה</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voleront sur l'épaule des Philistins à l'occident,</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se lanzarán contra los filisteos al occidente,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shall fly down upon the shoulder of the Philistines toward the west;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When will the land be forsaken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¿Cuándo será abandonada la tierra?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7:16, Quand le pays sera-t-il abandonné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כַּמַּ֖יִם לַיָּ֥ם מְכַסִּֽים׃ פ</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 fond de la mer par les eaux qui le couvrent.</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aguas cubren el mar.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waters cover the sea.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בְּטֶ֨רֶם יֵדַ֥ע הַנַּ֛עַר מָאֹ֥ס בָּרָ֖ע וּבָחֹ֣ר בַּטּ֑וֹב</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avant que l'enfant sache rejeter le mal et choisir le bien,</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que el niño sepa desechar lo malo y escoger lo bueno,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Child shall know to refuse the evil and choose the good,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what will he do for the nations?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¿qué hará por las naciones?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que fera-t-il pour les nations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 נֵס֙ לַגּוֹיִ֔ם</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élèvera une bannière pour les nations,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pendón a las naciones,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set up a banner for the nations,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do in the same day?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¿Qué hará el Señor en aquel día?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que fera le Seigneur en ce jour-là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יְגַלַּ֣ח אֲדֹנָי֩</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 le Seigneur rasera,</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rapará el Señor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same day the Lord will shave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2025-11-12T13:55:37Z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