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16:8, what languishes in addition to the vine of Sibmah?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16:8, ¿qué fueron talados además de las vides de Sibma?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16:8, qu’est-ce qui languit en plus de la vigne de Sibma?</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שַׁדְמוֹת֩ חֶשְׁבּ֨וֹן אֻמְלָ֜ל</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les campagnes de Hesbon languissent;</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los campos de Hesbón fueron talados,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fields of Heshbon languish,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 where should the lamb be sent?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 ¿a dónde debe enviarse el cordero?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 où l’agneau doit-il être envoyé ?</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שִׁלְחוּ־כַ֥ר מֹשֵֽׁל־אֶ֖רֶץ</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Envoyez les agneaux au souverain du pays,</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Enviad cordero al señor de la tierra,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Send the lamb to the ruler of the land,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16:3, what is Moab told to take and execute?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16:3, ¿qué se le ordena a Moab preparar y tomar?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16:3, que doit prendre et exécuter Moab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׳הָבִיאוּ׳ ״הָבִ֤יאִי״ עֵצָה֙ עֲשׂ֣וּ פְלִילָ֔ה</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Donne conseil, fais justice,</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Prepara un plan, toma una decisión;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"Take counsel, execute judgment;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16:6, what character trait summarizes Moab's haughtiness, pride, and wrath?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16:6, ¿qué rasgo de carácter resume la arrogancia y el altivez de Moab?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16:6, quel trait de caractère résume l’arrogance, l’orgueil et la colère de Moab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גֵּ֣א מְאֹ֑ד</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Sa fierté</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muy grandes son su soberbia,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is very proud—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16:10, what did God make to cease?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16:10, ¿qué hizo cesar Jehová?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16:10, qu’est-ce que Dieu a fait cesser ?</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הֵידָ֥ד הִשְׁבַּֽתִּי׃</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J'ai fait cesser les cris de joie.</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hecho cesar el grito del lagarero.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have made their shouting cease.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 when sending the lamb to the ruler of the land, where will it come from, where will it go through, and to where will it go?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 al enviar el cordero al gobernante de la tierra, ¿de dónde vendrá y hacia dónde irá?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 lorsque l’agneau sera envoyé au chef du pays, d’où viendra-t-il, par où passera-t-il et où ira-t-il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מִסֶּ֣לַע מִדְבָּ֑רָה אֶל־הַ֖ר בַּת־צִיּֽוֹן׃</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Envoyez-les de Séla, par le désert, A la montagne de la fille de Sion.</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desde Sela del desierto al monte de la hija de Sión.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Sela to the wilderness, To the mount of the daughter of Zion.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15:9, where will there be blood?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15:9, ¿dónde habrá sangre?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15:9, où y aura-t-il du sang ?</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מֵ֤י דִימוֹן֙ מָ֣לְאוּ דָ֔ם</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eaux de Dimon sont pleines de sang,</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aguas de Dimón se llenarán de sangre,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waters of Dimon will be full of blood;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15:7, what will happen to the abundance Moab has gained and laid up?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15:7, ¿qué pasará con las riquezas que Moab hayan adquirido y las que hayan reservado?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15:7, qu’adviendra-t-il de l’abondance que Moab a acquise et accumulée ?</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 נַ֥חַל הָעֲרָבִ֖ים יִשָּׂאֽוּם׃</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transportent leurs biens au delà du torrent des saules.</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llevadas al torrente de los sauces.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carry away to the Brook of the Willows.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16:5, what will be done in mercy?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16:5, ¿qué se hará en misericordia?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16:5, que sera-t-il fait par miséricorde ?</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כִּסֵּ֔א</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trône s'affermira</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dispondrá el trono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throne will be established;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16:14, the glory of Moab will be despised in what period of time?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16:14, ¿en qué período de tiempo será abatida la gloria de Moab?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16:14, à quelle époque la gloire de Moab sera-t-elle méprisée ?</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בְּשָׁלֹ֤שׁ שָׁנִים֙ כִּשְׁנֵ֣י שָׂכִ֔יר</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trois ans, comme les années d'un mercenaire,</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«Dentro de tres años, como los años de un jornalero,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"Within three years, as the years of a hired man,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13:13, what will the Lord do to the heavens in the day of the Lord's fierce anger?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13:13, ¿qué hará Jehová con los cielos en el día del ardor de su ira?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13:13, que fera L'Éternel aux cieux au jour de sa colère ardente ?</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שָׁמַ֣יִם אַרְגִּ֔יז</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j'ébranlerai les cieux,</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haré estremecer los cielos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I will shake the heavens,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16:2, the daughters of Moab will be like what thrown out of the nest?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16:2, ¿serán las hijas de Moab como lo que huye de su nido?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16:2, les filles de Moab seront comme quoi jetées hors du nid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כְעוֹף־נוֹדֵ֖ד</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Tel un oiseau fugitif,</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cual ave espantada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it shall be as a wandering bird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16:7, since Moab's pridefull statements will not be so, who will wail for whom?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16:7, puesto que las orgullosas declaraciones de Moab no serán firmes, ¿quién aullará?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16:7, puisque les déclarations orgueilleuses de Moab ne seront pas vraies, qui se lamentera pour qui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יְיֵלִ֥יל מוֹאָ֛ב לְמוֹאָ֖ב</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Moab gémit sur Moab,</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aullará Moab,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Moab shall wail for Moab;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16:9, who will the Lord drench with his tears? (2 points)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16:9, ¿de qué dos lugares regará Jehová con sus lágrimas? (2 puntos)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16:9, qui L'Éternel arrosera-t-il de ses larmes ? (2 points)</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חֶשְׁבּ֖וֹן וְאֶלְעָלֵ֑ה</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Hesbon, Élealé!</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Hesbón y Eleale,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Heshbon and Elealeh;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16:8, the choice plants that have been broken down did what in the wilderness?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16:8, ¿qué hicieron en el desierto los generosos sarmientos antes de ser pisoteados?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16:8, que faisaient les plantes choisies qui ont été abattues dans le désert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תָּ֣עוּ מִדְבָּ֑ר</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erraient dans le désert:</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 habían extendido por el desierto.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wandered through the wilderness.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16:9, what has fallen over the summer fruits and harvest?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16:9, ¿qué ha caerá sobre las cosechas y sobre la vendimia?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16:9, qu’est-ce qui est tombé sur les fruits d’été et la récolte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16:6, what three ways are used to describe that Moab is very proud?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16:6, ¿de qué dos maneras se describe que muy grandes son su soberbia, refiriéndose a Moab?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16:6, quelles sont les deux manières utilisées pour décrire que Moab est très fier ?</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גַּאֲוָת֧וֹ וּגְאוֹנ֛וֹ וְעֶבְרָת֖וֹ</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sa hauteur, son arrogance</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 arrogancia y su altivez;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Of his haughtiness and his pride and his wrath;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13:15, in the day of the Lord's fierce anger, what will happen to everyone who is captured?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13:15, en el día del ardor de la ira de Jehová, ¿qué sucederá con cualquiera que por ellos sea tomado?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13:15, au jour de la colère ardente du Seigneur, qu’arrivera-t-il à tous ceux qui seront capturés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יִפּ֥וֹל בֶּחָֽרֶב׃</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tomberont par l'épée.</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caerá a espada.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fall by the sword.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16:9, what will the Lord do with his tears?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16:9, ¿qué hará Jehová con sus lágrimas?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16:9, que fera L'Éternel de ses larmes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אֲרַיָּ֙וֶךְ֙ דִּמְעָתִ֔י</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vous arrose de mes larmes,</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 regaré con mis lágrimas,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drench you with my tears,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13:19, Babylon is called what in addition to being the beauty of the Chaldeans’ pride?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13:19, ¿cómo se llama Babilonia además de gloria y orgullo de los caldeos?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13:19, comment s'appelle Babylone en plus d'être la beauté de l'orgueil des Chaldéens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צְבִ֣י מַמְלָכ֔וֹת</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l'ornement des royaumes,</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hermosura de reinos,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glory of kingdoms,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13:19, Babylon is prophecied to be destroyed like what two cities?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13:19, se profetiza que Babilonia será destruida, ¿al igual que qué dos ciudades?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13:19, Babylone est prophétisée comme devant être détruite comme deux villes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כְּמַהְפֵּכַ֣ת אֱלֹהִ֔ים אֶת־סְדֹ֖ם וְאֶת־עֲמֹרָֽה׃</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Sera comme Sodome et Gomorrhe, que Dieu détruisit.</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como Sodoma y Gomorra, a las que trastornó Dios.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as when God overthrew Sodom and Gomorrah.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עַל־קֵיצֵ֛ךְ</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Est venu fondre un cri de guerre.</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caerá el grito de guerra.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battle cries have fallen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13:18, what will the bows of the Medes do?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13:18, ¿qué harán los arcos de los medos?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13:18, que feront les arcs des Mèdes ?</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וּקְשָׁת֖וֹת נְעָרִ֣ים תְּרַטַּ֑שְׁנָה</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leurs arcs ils abattront les jeunes gens,</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sus arcos derribarán a los jóvenes;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Also their bows will dash the young men to pieces,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16:12, when will Moab come to his sanctuary to pray?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16:12, ¿cuándo vendrá Moab a su santuario a orar?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16:12, quand Moab viendra-t-il dans son sanctuaire pour prier ?</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כִֽי־נִרְאָ֛ה כִּֽי־נִלְאָ֥ה מוֹאָ֖ב עַל־הַבָּמָ֑ה</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voit Moab, qui se fatigue sur les hauts lieux;</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cuando aparezca Moab cansado sobre los lugares altos,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shall come to pass, When it is seen that Moab is weary on the high place,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16:8, in relation to the sea, what did the choice plants that have been broken down do?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16:8, en relación al mar, ¿qué hicieron los generosos sarmientos antes de ser pisoteados?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16:8, en relation avec la mer, qu’ont fait les plantes choisies qui ont été brisées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עָ֥בְרוּ יָֽם׃</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allaient au delà de la mer.</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más allá del mar.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are gone over the sea.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16:4, in relation to the spoiler what is Moab told to do with the outcasts?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16:4, en relación con el devastador, ¿qué se le dice a Moab que haga con los desterrados?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16:4, en ce qui concerne le spoiler, que doit faire Moab avec les parias ?</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הֱוִי־סֵ֥תֶר לָ֖מוֹ מִפְּנֵ֣י שׁוֹדֵ֑ד</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Sois pour eux un refuge contre le dévastateur!</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sé para ellos un escondedero de la presencia del devastador;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 a shelter to them from the face of the spoiler.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16:2, who at the fords of Arnon will be like a wondering bird thrown out of the nest?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16:2, ¿quién en los vados del Arnón será como un ave espantada que huye de su nido?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16:2, qui, aux gués de l’Arnon, sera comme un oiseau errant jeté hors de son nid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16:8, what languishes in addition to the fields of Heshbon?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16:8, ¿qué fueron talados además de los campos de Hesbón?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16:8, qu’est-ce qui languit en plus des campagnes de Hesbon?</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תִּֽהְיֶ֙ינָה֙ בְּנ֣וֹת מוֹאָ֔ב</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Telles seront les filles de Moab,</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así serán las hijas de Moab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shall be the daughters of Moab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13:22, what two sentences describe how soon the prophecy against Babylon will be fulfilled.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13:22, ¿qué dos frases describen cuán pronto se cumplirá la profecía contra Babilonia?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13:22, quelles sont les deux phrases qui décrivent le moment où la prophétie contre Babylone s’accomplira ?</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וְקָר֤וֹב לָבוֹא֙ עִתָּ֔הּ וְיָמֶ֖יהָ לֹ֥א יִמָּשֵֽׁכוּ׃</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 temps est près d'arriver, Et ses jours ne se prolongeront pas.</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 tiempo está a punto de llegar; no se prolongarán sus días.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Her time is near to come, And her days will not be prolonged."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16:12, when Moab is on the high place, where will Moab come to pray?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16:12, cuando Moab suba a los lugares altos ¿a dónde vendrá a orar?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16:12, lorsque Moab sera sur le haut lieu, où Moab viendra-t-il prier ?</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וּבָ֧א אֶל־מִקְדָּשׁ֛וֹ לְהִתְפַּלֵּ֖ל</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entre dans son sanctuaire pour prier,</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venga a su santuario a orar,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he will come to his sanctuary to pray;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13:16, what will happen to the children of the wicked before their eyes in the day of the Lord?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13:16, ¿qué sucederá con los niños de los impíos ante ellos mismos en el día de Jehová?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13:16, qu’arrivera-t-il aux enfants des méchants sous leurs yeux au jour du Seigneur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יְרֻטְּשׁ֖וּ</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seront écrasés</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estrellados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also will be dashed to pieces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16:10, where will there be no treaders?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16:10 ¿dónde no se pisará?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16:10, où n’y aura-t-il pas de fouleurs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יַ֗יִן בַּיְקָבִ֛ים לֹֽא־יִדְרֹ֥ךְ הַדֹּרֵ֖ךְ</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vendangeur ne foule plus le vin dans les cuves;</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pisará vino en los lagares el pisador;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 treaders will tread out wine in the presses;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16:8, what did the branches of the choice plants that have since been broken down do over the sea?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16:8, ¿qué hicieron los generosos sarmientos hasta más allá del mar antes de ser pisoteados?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16:8, qu’ont fait les branches des plantes choisies qui ont depuis été brisées au-dessus de la mer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גֶּ֣פֶן שִׂבְמָ֗ה</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la vigne de Sibma,</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las vides de Sibma.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vine of Sibmah;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שְׁלֻ֣חוֹתֶ֔יהָ נִטְּשׁ֖וּ</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rameaux se prolongeaient,</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extendieron sus plantas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Her branches are stretched out,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16:6, of what have we heard?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16:6, ¿de qué hemos oído?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16:6, qu’avons-nous entendu ?</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שָׁמַ֥עְנוּ גְאוֹן־מוֹאָ֖ב</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Nous entendons l'orgueil du superbe Moab,</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Hemos oído de la soberbia de Moab;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We have heard of the pride of Moab—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13:22, what will jackals do in Babylon?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13:22, ¿qué harán los chacales en Babilonia?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13:22, que feront les chiens à Babylone ?</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וְתַנִּ֖ים בְּהֵ֣יכְלֵי עֹ֑נֶג</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chiens sauvages dans ses maisons de plaisance.</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chacales en sus casas de deleite.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jackals in their pleasant palaces.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13:22, what will hyenas do in Babylon?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13:22, ¿qué harán las hienas en Babilonia?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13:22, que feront les chacals à Babylone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וְעָנָ֤ה אִיִּים֙ בְּאַלְמנוֹתָ֔יו</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chacals hurleront dans ses palais,</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sus palacios aullarán las hienas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hyenas will howl in their citadels,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16:8, what have the lords of the nations broken down?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16:8, ¿qué han pisoterado los señores de las naciones?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16:8, qu’ont détruit les seigneurs des nations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שְׂרוּקֶּ֔יהָ</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ceps</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generosos sarmientos,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its choice plants,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16:13, the Lord has spoken this word since that time concerning whom?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16:13, ¿sobre quiénes ha hablado Jehová esta palabra desde entonces?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16:13, L'Éternel a prononcé cette parole depuis ce temps-là à l’égard de qui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15:9, on whom will lions come? (2 points)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15:9, ¿sobre quiénes irán los leones? (2 puntos)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15:9, sur qui les lions viendront-ils ? (2 points)</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אֶל־מוֹאָ֖ב</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Moab.</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Moab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concerning Moab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16:11, what body region is mentioned when describing God's feeling for Kir Heres?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16:11, ¿qué región del cuerpo se menciona cuando se describe el sentimiento de Dios hacia Kir-hareset?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16:11, quelle région du corps est mentionnée pour décrire les sentiments de Dieu pour Kir Heres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וְקִרְבִּ֖י</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mon coeur</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mi corazón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my inner being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15:7, what two statements describe what will be carried away?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15:7, ¿cuáles son las dos afirmaciones que describen lo que será llevado?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15:7, quelles sont les deux déclarations qui décrivent ce qui sera emporté ?</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יִתְרָ֣ה עָשָׂ֑ה וּפְקֻדָּתָ֔ם</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ils ramassent ce qui leur reste,</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las riquezas que hayan adquirido y las que hayan reservado,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abundance they have gained, And what they have laid up,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13:18, what sentence is similar to saying their eye will not spare children?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13:18, ¿qué frase es similar a decir que su ojo no perdonará a los hijos?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13:18, quelle phrase est similaire à celle qui dit : « Leur œil n’épargnera pas les enfants » ?</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וּפְרִי־בֶ֙טֶן֙ לֹ֣א יְרַחֵ֔מוּ</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seront sans pitié pour le fruit des entrailles:</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tendrán compasión del fruto del vientre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will have no pity on the fruit of the womb;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13:15, in the day of the Lord's fierce anger, what will happen to everyone who is found?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13:15, en el día del ardor de la ira de Jehová, ¿qué sucederá con cualquiera que sea hallado?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13:15, au jour de la colère ardente du Seigneur, qu’arrivera-t-il à tous ceux qui seront trouvés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יִדָּקֵ֑ר</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seront percés,</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atravesado,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thrust through,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13:17, what words describe how the Medes will feel about certain metals?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13:17, ¿qué palabras describen cómo se sentirán los medos acerca de ciertos metales?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13:17, quels mots décrivent ce que les Mèdes ressentiront à l’égard de certains métaux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לִפְלֵיטַ֤ת מוֹאָב֙ אַרְיֵ֔ה וְלִשְׁאֵרִ֖ית אֲדָמָֽה׃</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lion contre les réchappés de Moab, Contre le reste du pays.</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leones para los que escapen de Moab y para los sobrevivientes de la tierra.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Lions upon him who escapes from Moab, And on the remnant of the land."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אֲשֶׁר־כֶּ֙סֶף֙ לֹ֣א יַחְשֹׁ֔בוּ וְזָהָ֖ב לֹ֥א יַחְפְּצוּ־בֽוֹ׃</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ne font point cas de l'argent, Et qui ne convoitent point l'or.</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no se ocuparán de la plata ni codiciarán oro.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will not regard silver; And as for gold, they will not delight in it.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16:3, Moab is told to make its shadow like what?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16:3, ¿como qué se le dice a Moab que extienda su sombra?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16:3, il est demandé à Moab de faire son ombre comme quoi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שִׁ֧יתִי כַלַּ֛יִל צִלֵּ֖ךְ בְּת֣וֹךְ צָהֳרָ֑יִם</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Couvre-nous en plein midi de ton ombre comme de la nuit,</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extiende tu sombra como noche en medio del día;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Make your shadow like the night in the middle of the day;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16:5, the throne will be established in what?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16:5, ¿en qué se dispondrá el trono?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16:5, le trône sera établi dans quoi ?</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וְהוּכַ֤ן בַּחֶ֙סֶד֙</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la clémence;</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misericordia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mercy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2025-11-12T13:56:13Z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