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what statement summarizes the reason that the waters of Dimon will be full of blood?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¿qué afirmación resume la razón por la que las aguas de Dimón estarán llenas de sangre?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quelle affirmation résume la raison pour laquelle les eaux de Dimon seront pleines de sang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כִּֽי־אָשִׁ֥ית עַל־דִּימ֖וֹן נוֹסָפ֑וֹת</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j'enverrai sur Dimon de nouveaux malheurs,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traeré sobre Dimón males mayores: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 will bring more upon Dimon,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for whom will God's heart resound like a harp?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¿para quiénes vibrarán como un arpa las entrañas de Jehová?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pour qui le cœur de Dieu résonnera-t-il comme une harpe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מֵעַ֣י לְמוֹאָ֔ב</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 comme une harpe,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Moab,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Moab,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sheep in what situation?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oveja: ¿en qué situación?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 brebis dans quelle situation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וּכְצֹ֖אן וְאֵ֣ין מְקַבֵּ֑ץ</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troupeau sans berger,</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oveja sin pastor,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sheep that no man takes up;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gazelle in what situation?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gacela: ¿en qué situación?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une gazelle dans quelle situation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כִּצְבִ֣י מֻדָּ֔ח</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comme une gazelle effarouchée,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gacela perseguida,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the hunted gazelle,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words describe the remnant of Moab after three years?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palabras describen los sobrevivientes de Moab dentro de tres años?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quels mots décrivent le reste de Moab après trois ans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מְעַ֛ט מִזְעָ֖ר ל֥וֹא כַבִּֽיר׃ ס</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sera peu de chose, presque rien.</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serán pocos, pequeños y débiles.»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will be very small and feeble."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who did something to the choice plants of Heshbon and Sibmah and what did they do? (2 points)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¿quiénes hicieron algo a los generosos sarmientos de Hesbón y Sibma, y qué hicieron? (2 puntos).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qui a fait quelque chose aux meilleures plantes de Hesbon et de Sibma et qu'ont-ils fait ? (2 points)</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בַּעֲלֵ֤י גוֹיִם֙ הָלְמ֣וּ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maîtres des nations ont brisé</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Señores de naciones pisotearon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lords of the nations have broken down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singing?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cantarán?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chant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וּבַכְּרָמִ֥ים לֹֽא־יְרֻנָּ֖ן</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vignes, plus de chants,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viñas no cantarán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vineyards there will be no singing,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will the bows of the Medes do?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harán los arcos de los medos?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 feront les arcs des Mèdes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וּקְשָׁת֖וֹת נְעָרִ֣ים תְּרַטַּ֑שְׁנָה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arcs ils abattront les jeunes gens,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sus arcos derribarán a los jóvenes;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their bows will dash the young men to pieces,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who will the Lord drench with his tears? (2 points)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¿de qué dos lugares regará Jehová con sus lágrimas? (2 puntos)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qui L'Éternel arrosera-t-il de ses larmes ? (2 points)</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חֶשְׁבּ֖וֹן וְאֶלְעָלֵ֑ה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Élealé!</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Heshbon and Elealeh;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three ways are used to describe that Moab is very proud?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dos maneras se describe que muy grandes son su soberbia, refiriéndose a Moab?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quelles sont les deux manières utilisées pour décrire que Moab est très fier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גַּאֲוָת֧וֹ וּגְאוֹנ֛וֹ וְעֶבְרָת֖וֹ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hauteur, son arrogance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arrogancia y su altivez;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his haughtiness and his pride and his wrath;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vine of Sibmah?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las vides de Sibma?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 la vigne de Sibma?</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שַׁדְמוֹת֩ חֶשְׁבּ֨וֹן אֻמְלָ֜ל</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campagnes de Hesbon languissent;</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campos de Hesbón fueron talados,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fields of Heshbon languish,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two statements describe what will be carried away?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¿cuáles son las dos afirmaciones que describen lo que será llevado?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quelles sont les deux déclarations qui décrivent ce qui sera emporté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יִתְרָ֣ה עָשָׂ֑ה וּפְקֻדָּתָ֔ם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ils ramassent ce qui leur reste,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las riquezas que hayan adquirido y las que hayan reservado,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abundance they have gained, And what they have laid up,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prophecied to be destroyed like what two cities?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se profetiza que Babilonia será destruida, ¿al igual que qué dos ciudades?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Babylone est prophétisée comme devant être détruite comme deux villes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אֱלֹהִ֔ים אֶת־סְדֹ֖ם וְאֶת־עֲמֹרָֽה׃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Sodome et Gomorrhe, que Dieu détruisit.</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Sodoma y Gomorra, a las que trastornó Dios.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when God overthrew Sodom and Gomorrah.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wives of the wicked and haughty in the day the Lord punishes them?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les sucederá a las esposas de los impíos y los soberbios el día que Jehová las castigue?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femmes des méchants et des hautains le jour où L'Éternel les punira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וּנְשֵׁיהֶ֖ם תִּשָּׁגַלְנָה׃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femmes violées.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violadas sus mujeres.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wives ravished.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when the Lord punishes the wicked, who will be dashed to pieces before their eyes?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cuando Jehová castigue a los malvados, ¿quiénes serán estrellados ante ellos mismos?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lorsque L'Éternel punira les méchants, qui sera brisé sous leurs yeux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וְעֹלְלֵיהֶ֥ם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enfants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niños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children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the day of the wrath of the Lord of host?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dia por la indignación de Jehová de los ejércitos"?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qui dit « au jour de la colère de l’Éternel des armées »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houses of the wicked and haughty in the day the Lord punishes them?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pasará con las casas de los impíos y los soberbios el día que Jehová los castigue?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maisons des méchants et des hautains au jour où L'Éternel les punira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יִשַּׁ֙סּוּ֙ בָּֽתֵּיהֶ֔ם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maisons seront pillées,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casas serán saqueadas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houses will be plundered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has happened to the foundations of Kir Hareseth?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¿en qué orientación gemirá Moab en gran manera por las tortas de uvas de Kir-hareset?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qu’est-il arrivé aux fondations de Kir Hareseth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אַךְ־נְכָאִֽים׃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Profondément abattus.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abatidos,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are stricken.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when sending the lamb to the ruler of the land, where will it come from, where will it go through, and to where will it go?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al enviar el cordero al gobernante de la tierra, ¿de dónde vendrá y hacia dónde irá?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lorsque l’agneau sera envoyé au chef du pays, d’où viendra-t-il, par où passera-t-il et où ira-t-il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מִסֶּ֣לַע מִדְבָּ֑רָה אֶל־הַ֖ר בַּת־צִיּֽוֹן׃</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Envoyez-les de Séla, par le désert, A la montagne de la fille de Sion.</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Sela del desierto al monte de la hija de Sión.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Sela to the wilderness, To the mount of the daughter of Zion.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statement summarizes where wailing has gone?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afirmación resume hasta dónde rodeó el llanto?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quelle déclaration résume où sont passées les lamentations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כִּֽי־הִקִּ֥יפָה הַזְּעָקָ֖ה אֶת־גְּב֣וּל מוֹאָ֑ב</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cris environnent les frontières de Moab;</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llanto rodeó los límites de Moab;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cry has gone all around the borders of Moab,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children of the wicked before their eyes in the day of the Lord?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sucederá con los niños de los impíos ante ellos mismos en el día de Jehová?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enfants des méchants sous leurs yeux au jour du Seigneur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יְרֻטְּשׁ֖וּ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écrasés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estrellados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will be dashed to pieces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וּבְי֖וֹם חֲר֥וֹן אַפּֽוֹ׃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de son ardente fureur.</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ardor de su ira.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day of His fierce anger.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where will One sit on the throne in truth?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¿dónde se sentará firmemente?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où s’assiéra-t-on sur le trône en vérité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בְּאֹ֣הֶל דָּוִ֑ד</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de David,</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tabernáculo de David,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tabernacle of David,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truth?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una vez dispuesto el trono en misericordia, ¿qué se dice acerca de quién se sentará en él?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en vérité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עָלָ֛יו בֶּאֱמֶ֖ת</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y verra siéger fidèlement,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él se sentará firmemente,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will sit on it in truth,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in the vineyards there will be no singing nor what?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en las viñas no cantarán ni ¿qué?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16:10, dans les vignes, il n'y aura ni chant ni quoi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יְרֹעָ֑ע</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réjouissances!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regocijarán;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there be shouting;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for what shall Moab mourn?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¿por qué gemirá Moab?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de quoi Moab pleurera-t-il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לַאֲשִׁישֵׁ֧י קִיר־חֲרֶ֛שֶׂת</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ruines de Kir Haréseth,</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tortas de uvas de Kir-hareset.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foundations of Kir Hareseth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His fierce anger?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ardor de su ira"?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dite dans sa colère ardente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hide?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esconda?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doit-il cacher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indignación de Jehová de los ejércitos,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wrath of the Lord of hosts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fields of Heshbon?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los campos de Hesbón?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des campagnes de Hesbon?</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vigne de Sibma,</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vides de Sibma.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vine of Sibmah;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Moab is on the high place, where will Moab come to pray?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cuando Moab suba a los lugares altos ¿a dónde vendrá a orar?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lorsque Moab sera sur le haut lieu, où Moab viendra-t-il prier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אֶל־מִקְדָּשׁ֛וֹ לְהִתְפַּלֵּ֖ל</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entre dans son sanctuaire pour prier,</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venga a su santuario a orar,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come to his sanctuary to pray;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over what have the battle cries of Hesbon and Ellealeh fallen?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¿Sobre qué caerá el grito de guerra de Hesbón y de Eleale?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Sur quoi sont tombés les cris de guerre d'Hesbon et d'Elealeh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וְעַל־קְצִירֵ֖ךְ הֵידָ֥ד נָפָֽל׃</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sur votre récolte et sur votre moisson</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sobre tus cosechas y sobre tu vendimia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your summer fruits and your harvest.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Moab is told to make its shadow like what?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¿como qué se le dice a Moab que extienda su sombra?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il est demandé à Moab de faire son ombre comme quoi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שִׁ֧יתִי כַלַּ֛יִל צִלֵּ֖ךְ בְּת֣וֹךְ צָהֳרָ֑יִם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Couvre-nous en plein midi de ton ombre comme de la nuit,</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 tu sombra como noche en medio del día;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your shadow like the night in the middle of the day;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has fallen over the summer fruits and harvest?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 caerá sobre las cosechas y sobre la vendimia?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qu’est-ce qui est tombé sur les fruits d’été et la récolte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סַתְּרִי֙ נִדָּחִ֔ים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 ceux que l'on poursuit,</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esconde a los desterrados,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the outcasts,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עַל־קֵיצֵ֛ךְ</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venu fondre un cri de guerre.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grito de guerra.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battle cries have fallen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did God make to cease?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¿qué hizo cesar Jehová?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qu’est-ce que Dieu a fait cesser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הֵידָ֥ד הִשְׁבַּֽתִּי׃</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fait cesser les cris de joie.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hecho cesar el grito del lagarero.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made their shouting cease.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what is Moab told to take and execute?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¿qué se le ordena a Moab preparar y tomar?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que doit prendre et exécuter Moab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׳הָבִיאוּ׳ ״הָבִ֤יאִי״ עֵצָה֙ עֲשׂ֣וּ פְלִילָ֔ה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 conseil, fais justice,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 un plan, toma una decisión;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execute judgment;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who gave Isaiah this prophecy concerning Moab?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¿quién le dio a Isaías esta profecía acerca de Moab?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qui a donné à Ésaïe cette prophétie concernant Moab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הַדָּבָ֗ר אֲשֶׁ֨ר דִּבֶּ֧ר יְהוָ֛ה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est la parole que l'Éternel a prononcée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palabra que pronunció Jehová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word which the Lord has spoken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before whom will the children of the wicked be dashed to pieces in the day of the Lord?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¿delante de quién serán estrellados los niños de los impíos en el día de Jehová?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devant qui les enfants des méchants seront-ils écrasés au jour du Seigneur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לְעֵֽינֵיהֶ֑ם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leurs yeux,</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ellos mismos;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their eyes;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2 things have been taken from the plentiful field?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¿cuáles son las dos cosas que se han quitado del campo fértil?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quelles sont les deux choses qui ont été enlevées du champ abondant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God's inner being will resound like a harp for what place?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el corazón de Jehová vibrará como un arpa ¿por qué lugar?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l’être intérieur de Dieu résonnera comme une harpe pour quel lieu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וְנֶאֱסַ֨ף שִׂמְחָ֤ה וָגִיל֙ מִן־הַכַּרְמֶ֔ל</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et l'allégresse ont disparu des campagnes;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Quitado es el gozo y la alegría del campo fértil;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Gladness is taken away, And joy from the plentiful field;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hyenas do in Babylon?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las hienas en Babilonia?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chacals à Babylone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וְעָנָ֤ה אִיִּים֙ בְּאַלְמנוֹתָ֔יו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chacals hurleront dans ses palais,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palacios aullarán las hienas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hyenas will howl in their citadels,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words describe if Moab's prideful statements are true?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palabras se usan para afirmar si la soberbia de Moab es verdadera?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quels mots décrivent si les déclarations orgueilleuses de Moab perdurent?</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לֹא־כֵ֥ן בַּדָּֽיו׃ס</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vains discours.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mentiras no serán firmes.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lies shall not be so.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be thrust through?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será atravesado?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sera transpercé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כָּל־הַנִּמְצָ֖א</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qu'on trouvera</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Cualquiera que sea hallado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found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they will have no pity on the fruit of the womb?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no tendrán compasión del fruto del vientre?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qu’ils n’auront pas pitié du fruit des entrailles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עַל־בָּנִ֖ים לֹֽא־תָח֥וּס עֵינָֽם׃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 oeil n'épargnera point les enfants.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ojo perdonará a los hijos.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eye will not spare children.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for what 3 reasons is Moab told to be a shelter to those who are fleeing from the spoiler?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¿por qué tres razones se le dice a Moab que debe ser para ellos un escondedero de la presencia del devastador?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pour quelles trois raisons Moab est-il censé être un abri pour ceux qui fuient le spoliateur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לְקִ֥יר חָֽרֶשׂ׃</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Kir Harès.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Kir-hareset.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Kir Heres.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הַמֵּץ֙ כָּ֣לָה שֹׁ֔ד תַּ֥מּוּ רֹמֵ֖ס מִן־הָאָֽרֶץ׃</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l'oppression cessera, la dévastation finira, Celui qui foule le pays disparaîtra.</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atormentador fenecerá, el devastador tendrá fin, el pisoteador desaparecerá del país.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extortioner is at an end, Devastation ceases, The oppressors are consumed out of the land.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the throne will be established in what?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¿en qué se dispondrá el trono?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le trône sera établi dans quoi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וְהוּכַ֤ן בַּחֶ֙סֶד֙</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clémence;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misericordia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mercy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their eye will not spare children?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su ojo no perdonará a los hijos?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 « Leur œil n’épargnera pas les enfants »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וּפְרִי־בֶ֙טֶן֙ לֹ֣א יְרַחֵ֔מוּ</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seront sans pitié pour le fruit des entrailles: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tendrán compasión del fruto del vientre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have no pity on the fruit of the womb;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2025-11-12T13:56:25Z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