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19:11, Isaiah asked the wise counselors of Pharaoh how they could say to him two specific statements with similar meaning.  What were these statements?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19:11, Isaías preguntó a los prudentes consejeros del faraón cómo podían decirle dos declaraciones específicas con significado similar. ¿Cuáles eran estas declaraciones?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19:11, Ésaïe demanda aux sages conseillers de Pharaon comment ils pouvaient lui dire deux paroles précises ayant une signification similaire. Quelles étaient ces paroles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בֶּן־חֲכָמִ֥ים אֲנִ֖י בֶּן־מַלְכֵי־קֶֽדֶם׃</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suis fils des sages, fils des anciens rois?</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«Yo soy hijo de los sabios e hijo de los reyes antiguos»?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am the son of the wise, The son of ancient kings?"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19:24, What two countries will be united with Israel as a blessing in the land?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19:24, ¿con qué dos países será Israel tercero para bendición en medio de la tierra?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19:24, quels sont les deux pays qui seront unis à Israël comme une bénédiction sur la terre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לְמִצְרַ֖יִם וּלְאַשּׁ֑וּר</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Uni à l'Égypte et à l'Assyrie,</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Egipto y con Asiria,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Egypt and Assyria—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9:11, Who will set up the adversaries of Rezin against him ?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9:11, ¿quién levantará a los enemigos de Rezín contra él?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9:10 (Anglais Ésaïe 9:11), Qui suscitera contre lui les adversaires de Retsin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וַיְשַׂגֵּ֧ב יְהוָ֛ה אֶת־צָרֵ֥י רְצִ֖ין עָלָ֑יו</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élèvera contre eux les ennemis de Retsin,</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Jehová levantará a los enemigos de Rezín contra él.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shall set up The adversaries of Rezin against him,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When the Lord of hosts says that Assyria is the work of his hands, what will he say about Egypt?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cuando Jehová de los ejércitos dice que Asiria es obra de sus manos, ¿qué dirá de Egipto?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19:25, Quand l'Éternel des armées dira que l'Assyrie est l'ouvrage de ses mains, que dira-t-il de l'Égypte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בָּר֨וּךְ עַמִּ֜י מִצְרַ֗יִם</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Bénis soient l'Égypte, mon peuple,</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«Bendito sea Egipto, pueblo mío;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"Blessed is Egypt My people,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9:19, Who shall be as fuel for the fire ?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9:19, ¿quién será como pasto del fuego?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9:18 (Anglais Ésaïe 9:19), Qui sera comme de la nourriture pour le feu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וַיְהִ֤י הָעָם֙ כְּמַאֲכֹ֣לֶת אֵ֔שׁ</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peuple est comme la proie du feu;</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pueblo es como pasto del fuego.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people shall be as fuel for the fire;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9:20, What shall every man do to the right hand ?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9:20, ¿qué hará cada uno a la derecha?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9:19 (Anglais Ésaïe 9:20), Que fera chacun à sa main droite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וַיִּגְזֹ֤ר עַל־יָמִין֙ וְרָעֵ֔ב</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pille à droite, et l'on a faim;</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devora a la derecha y tiene hambre;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shall snatch on the right hand And be hungry;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9:16, Who cause this people to err ?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9:16, ¿quién engaña a este pueblo?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9:15 (Anglais Ésaïe 9:16), Qui a égaré ce peuple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וַיִּֽהְי֛וּ מְאַשְּׁרֵ֥י הָֽעָם־הַזֶּ֖ה</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conduisent ce peuple</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los gobernadores de este pueblo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leaders of this people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19:14, To what did Isaiah compare the work of the perverse spirit in Egypt?  "As a ______ man staggers in his ______" (2 points)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19:14, ¿con qué comparó Isaías la obra del espíritu perverso en Egipto? "como tambalea el _______ cuando ______." (2 puntos)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19:14, à quoi Ésaïe compare-t-il l'œuvre de l'esprit pervers en Égypte ? « Comme un homme chancelle dans son ______. » (2 points)</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כְּהִתָּע֥וֹת שִׁכּ֖וֹר בְּקִיאֽוֹ׃</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homme ivre chancelle en vomissant.</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tambalea el ebrio cuando vomita.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drunken man staggers in his vomit.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When will there be a highway from Egypt to Assyria?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¿Cuándo habrá una calzada de Egipto hasta Asiria?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Quand y aura-t-il une route reliant l’Égypte à l’Assyrie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même temps,</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Where will the Egyptian go?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¿adónde entrarán egipcios?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Où ira l’Égyptien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וּמִצְרַ֣יִם בְּאַשּׁ֑וּר</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Égyptiens en Assyrie,</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egipcios en Asiria;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Egyptian into Assyria,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9:11, what shall the Lord do to Rezin's enemies ?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9:11, ¿qué hará el Señor con los enemigos de Rezín?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9:10 (Anglais Ésaïe 9:11), que fera le Seigneur aux ennemis de Retsin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וְאֶת־אֹיְבָ֖יו יְסַכְסֵֽךְ׃</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armera leurs ennemis,</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Juntará a sus enemigos: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spur his enemies on,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Where will there be an altar to the Lord one day?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¿Dónde habrá un día un altar a Jehová?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Où y aura-t-il un jour un autel à l’Éternel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בְּת֖וֹךְ אֶ֣רֶץ מִצְרָ֑יִם</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milieu du pays d'Égypte,</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 la tierra de Egipto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midst of the land of Egypt,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19:10, Isaiah prophecied that in Egypt, all who make wages would be what?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19:10, ¿cómo se sentirán todos los que hacen viveros para peces?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19:10, Ésaïe a prophétisé qu’en Égypte, tous ceux qui gagnent un salaire seraient quoi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אַגְמֵי־נָֽפֶשׁ׃</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auront l'âme attristée.</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afligirán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troubled of soul.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For all this, has God's anger turned away ?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¿ha cesado el furor de Dios con todo esto?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Malgré tout cela, la colère de Dieu s'est-elle apaisée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בְּכָל־זֹאת֙ לֹא־שָׁ֣ב אַפּ֔וֹ</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Malgré tout cela, sa colère ne s'apaise point,</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con todo esto ha cesado su furor,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this His anger is not turned away,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19:18, How many cities in the land of Egypt will speak the language of Canaan?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19:18, ¿Cuántas ciudades de la tierra de Egipto hablarán la lengua de Canaán?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19:18, combien de villes dans le pays d’Égypte parleront la langue de Canaan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חָמֵ֨שׁ עָרִ֜ים בְּאֶ֣רֶץ מִצְרַ֗יִם</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y aura cinq villes au pays d'Égypte,</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habrá cinco ciudades en la tierra de Egipto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five cities in the land of Egypt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9:8, Against whom was the Lord's word sent ?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9:8, ¿contra quién lanzó una palabra el Señor?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9:7 (Anglais Ésaïe 9:8), Contre qui la parole du Seigneur a-t-elle été envoyée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9:12, what is not turned away ?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9:12 ¿qué es lo que no ha cesado?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9:11 (Anglais Ésaïe 9:12), qu'est-ce qui n'est pas détourné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בְּכָל־זֹאת֙ לֹא־שָׁ֣ב אַפּ֔וֹ</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Malgré tout cela, sa colère ne s'apaise point,</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con todo eso ha cesado su furor,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this His anger is not turned away,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9:21, what has not turned away ?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9:21 ¿qué es lo que no ha cesado?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9:20 (Anglais Ésaïe 9:21), qu'est-ce qui ne s'est pas détourné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בְּכָל־זֹאת֙ לֹא־שָׁ֣ב אַפּ֔וֹ</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Malgré tout cela, sa colère ne s'apaise point,</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ni con todo esto ha cesado su furor,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this His anger is not turned away,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what two people groups will serve together?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¿qué dos grupos de personas servirán juntos?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quels sont les deux groupes de personnes qui serviront ensemble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וְעָבְד֥וּ מִצְרַ֖יִם אֶת־אַשּֽׁוּר׃ ס</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Égyptiens avec les Assyriens serviront l'Éternel.</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egipcios y los asirios servirán juntos a Jehová.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Egyptians will serve with the Assyrians.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Who will be a terror to Egypt?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¿qué será un espanto para Egipto?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Qui sera une terreur pour l’Égypte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אַדְמַ֨ת יְהוּדָ֤ה</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pays de Juda</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tierra de Judá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land of Judah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19:18, what two things will five cities in the land of Egypt do?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19:18, ¿cuáles son las dos cosas que harán cinco ciudades en la tierra de Egipto?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19:18, quelles sont les deux choses que feront cinq villes du pays d’Égypte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מְדַבְּרוֹת֙ שְׂפַ֣ת כְּנַ֔עַן וְנִשְׁבָּע֖וֹת לַיהוָ֣ה צְבָא֑וֹת</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parleront la langue de Canaan, Et qui jureront par l'Éternel des armées:</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hablen la lengua de Canaán y que juren por Jehová de los ejércitos;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speak the language of Canaan and swear by the Lord of hosts;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דָּבָ֛ר שָׁלַ֥ח אֲדֹנָ֖י בְּיַעֲקֹ֑ב</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envoie une parole à Jacob:</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Señor lanzó una palabra contra Jacob,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sent a word against Jacob,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9:12, what is stretched out still ?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9:12, ¿qué es lo que todavía está extendida?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9:11 (Anglais Ésaïe 9:12), qu'est-ce qui est encore étendu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יָד֥וֹ נְטוּיָֽה׃</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main est encore étendue.</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todavía su mano está extendida.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hand is stretched out still.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9:15, What is the elder and honorable?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9:15, ¿qué es el anciano y venerable de rostro?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9:14 (Anglais Ésaïe 9:15), Qu’est-ce que l’ancien et l’honorable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ה֣וּא הָרֹ֑אשׁ</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la tête,</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 la cabeza;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is the head;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9:10, What kind of trees are cut down and will be replaced with cedars ?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9:10, ¿qué tipo de árboles serán cortarados y reemplazados por cedros?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9:9 (Anglais Ésaïe 9:10), quels types d’arbres sont coupés et seront remplacés par des cèdres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שִׁקְמִ֣ים גֻּדָּ֔עוּ</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sycomores ont été coupés,</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cortaron los sicómoros,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sycamores are cut down,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9:19, what happened Through the wrath of the Lord of hosts ?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9:19 ¿qué sucedió por la ira de Jehová de los ejércitos?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9:18 (Anglais Ésaïe 9:19), qu'est-il arrivé à cause de la colère de l'Éternel des armées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נֶעְתַּ֣ם אָ֑רֶץ</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est embrasé,</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oscurece la tierra,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land is burned up,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19:12, after asking where Pharaoh's wise men were, Isaiah challenged them to do something? what did he challenge them to do?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19:12, después de preguntar dónde estaban los sabios del Faraón, Isaías los desafió a hacer algo. ¿Qué los desafió a hacer?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19:12, après avoir demandé où étaient les sages de Pharaon, Ésaïe les a mis au défi de faire quelque chose ? Que leur a-t-il demandé de faire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9:20, what shall every man eat the flesh of ?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9:20, ¿de qué carne comerá cada cual?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9:19 (Anglais Ésaïe 9:20), de quoi chacun mangera-t-il la chair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וְיַגִּ֥ידוּ נָ֖א לָ֑ךְ</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Qu'ils te fassent des révélations,</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te digan ahora,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them tell you now,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19:22, Who will strike Egypt?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19:22, ¿quién herirá a Egipto?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19:22, Qui frappera l’Égypte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וְנָגַ֧ף יְהוָ֛ה אֶת־מִצְרַ֖יִם</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l'Éternel frappera les Égyptiens,</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herirá Jehová a Egipto: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Lord will strike Egypt,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19:11, Who give foolish counsel?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19:11, ¿qué se han desvanecido?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19:11, Qui donne des conseils insensés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חַכְמֵי֙ יֹעֲצֵ֣י פַרְעֹ֔ה עֵצָ֖ה נִבְעָרָ֑ה</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sages conseillers de Pharaon forment un conseil stupide.</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planes de los prudentes consejeros del faraón se han desvanecido.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Pharaoh’s wise counselors give foolish counsel.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9:18, Where shall the fire kindle ?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9:18, ¿dónde se encenderá el fuego?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9:17 (Anglais Ésaïe 9:18), Où le feu s'allumera-t-il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וַתִּצַּת֙ בְּסִֽבְכֵ֣י הַיַּ֔עַר</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embrase l'épaisseur de la forêt,</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encenderá en lo espeso del bosque,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kindle in the thickets of the forest;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9:9, What 2 characteristics of the heart are mentioned in this verse ?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9:9, ¿cuáles son las dos características del corazón que se mencionan en este versículo?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9:8 (Anglais Ésaïe 9:9), quelles sont les deux caractéristiques du cœur mentionnées dans ce verset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בְּגַאֲוָ֛ה וּבְגֹ֥דֶל לֵבָ֖ב לֵאמֹֽר׃</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disent avec orgueil et fierté:</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dicen con soberbia y con altivez de corazón: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say in pride and arrogance of heart: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Where will an altar to the Lord be, that will be for a sign and for a witness to the Lord of Hosts?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¿dónde estará el altar que será por señal y por testimonio a Jehová de los ejércitos?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19:20, Où sera l'autel à l'Éternel, Qui servira de signe et de témoin à l'Éternel des armées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אִ֥ישׁ בְּשַׂר־זְרֹע֖וֹ יֹאכֵֽלוּ׃</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dévore la chair de son bras.</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cual come la carne de su prójimo: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 man shall eat the flesh of his own arm.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בְּאֶ֣רֶץ מִצְרָ֑יִם</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 pays d'Égypte;</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 tierra de Egipto,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land of Egypt;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9:18, How shall they mount up like ?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9:18, ¿cómo serán alzados?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9:17 (Anglais Ésaïe 9:18), Comment s'élèveront-ils comme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וַיִּֽתְאַבְּכ֖וּ גֵּא֥וּת עָשָֽׁן׃</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D'où s'élèvent des colonnes de fumée.</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serán alzados como remolinos de humo.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mount up like rising smoke.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What was prophecied would happen in Egypt someday, and God would send them a Savior and a Mighty One?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¿qué se profetizó que sucedería en Egipto en aquel tiempo, cuando Jehová les enviará un salvador?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ce qui a été prophétisé arriverait un jour en Égypte, et Dieu leur enverrait un Sauveur et un Puissant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כִּֽי־יִצְעֲק֤וּ אֶל־יְהוָה֙ מִפְּנֵ֣י לֹֽחֲצִ֔ים</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crieront à l'Éternel à cause des oppresseurs,</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clamarán a Jehová a causa de sus opresores,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they will cry to the Lord because of the oppressors,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9:19, Through what has the land burned up ?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9:19, ¿por qué se oscurece la tierra?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9:18 (Anglais Ésaïe 9:19), À cause de quoi la terre a-t-elle brûlé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בְּעֶבְרַ֛ת יְהוָ֥ה צְבָא֖וֹת</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colère de l'Éternel des armées</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ira de Jehová de los ejércitos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Through the wrath of the Lord of hosts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9:14, Who will cut off head and tail from Israel ?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9:14, ¿quién cortará cabeza y cola de Israel?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9:13 (Anglais Ésaïe 9:14), Qui retranchera la tête et la queue d’Israël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וַיַּכְרֵ֨ת יְהוָ֜ה</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l'Éternel arrachera</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Jehová, en un mismo día, cortará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will cut off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What did God promise He would do for Egypt in the future, when they cry unto him because of their oppressors?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¿qué hará Jehová por Egipto en aquel tiempo, cuando clamen a él a causa de sus opresores?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Qu’est-ce que Dieu a promis de faire pour l’Égypte dans le futur, quand elle crierait vers lui à cause de ses oppresseurs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9:21, what will Manasseh and Ephraim do to each other?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9:21, ¿qué se harán entre sí Manasés y Efraín?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9:20 (Anglais Ésaïe 9:21), que feront Manassé et Éphraïm l’un à l’autre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וְהִצִּילָֽם׃</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les délivrer.</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defensor que los libre.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deliver them.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9:18, what 2 things shall the fire devour ?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9:18, ¿qué dos cosas devorará el fuego?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9:17 (Anglais Ésaïe 9:18), quelles sont les deux choses que le feu dévorera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רִשְׁעָ֔ה שָׁמִ֥יר וָשַׁ֖יִת תֹּאכֵ֑ל</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dévore ronces et épines;</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cardos y espinos devorará.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devour the briers and thorns,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19:22, what two seemingly opposite things will the Lord do to Egypt in the future? (2 points)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19:22, ¿cuáles son dos cosas aparentemente opuestas que Jehová le hará a Egipto? (2 puntos)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19:22, quelles sont les deux choses apparemment opposées que le Seigneur fera à l’Égypte dans le futur ? (2 points)</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נָגֹ֣ף וְרָפ֑וֹא</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les frappera, mais il les guérira;</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herirá y lo sanará.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strike and heal it;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19:24, who will also join Egypt and Assyria, as a blessing in the midst of the land?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19:24, ¿quiénes también se unirán a Egipto y Asiria, para bendición en medio de la tierra?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19:24, qui rejoindra également l’Égypte et l’Assyrie, comme une bénédiction au milieu du pays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יִהְיֶ֤ה יִשְׂרָאֵל֙ שְׁלִ֣ישִׁיָּ֔ה</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même temps, Israël sera, lui troisième,</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Israel será tercero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Israel will be one of three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Who will the Lord have no mercy on ?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¿de quién no tendrá misericordia el Señor?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De qui le Seigneur n’aura-t-il pas pitié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וְאֶת־יְתֹמָ֤יו וְאֶת־אַלְמְנֹתָיו֙ לֹ֣א יְרַחֵ֔ם</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Ni avoir pitié de leurs orphelins et de leurs veuves;</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de sus huérfanos y viudas tendrá misericordia;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have mercy on their fatherless and widows;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Egypt will be afraid and fear. What words describe when this will be?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Egipto temblará lleno de miedo. ¿Qué palabras describen cuándo ocurrirá esto?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l'Égypte sera effrayée et craintive. Quels mots décrivent ce moment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מְנַשֶּׁ֣ה אֶת־אֶפְרַ֗יִם וְאֶפְרַ֙יִם֙ אֶת־מְנַשֶּׁ֔ה</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Manassé dévore Éphraïm, Éphraïm Manassé,</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Manasés devora a Efraín y Efraín a Manasés,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Manasseh shall devour Ephraim, and Ephraim Manasseh;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día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9:19, What shall no man do ?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9:19, ¿qué no debe hacer el hombre?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9:18 (Anglais Ésaïe 9:19), Que ne fera personne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אִ֥ישׁ אֶל־אָחִ֖יו לֹ֥א יַחְמֹֽלוּ׃</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Nul n'épargne son frère.</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hombre no tiene piedad de su hermano.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 man shall spare his brother.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What two words describe the person God would send to the Egyptians, when they would cry to the Lord for deliverance from their oppressors in the future?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¿qué palabra describe a la persona que Jehová enviaría a los egipcios, cuando clamarán a Jehová para ser liberados de sus opresores en el futuro?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quels sont les deux mots qui décrivent la personne que Dieu enverrait aux Égyptiens, lorsqu’ils crieraient au Seigneur pour être délivrés de leurs oppresseurs dans le futur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וְיִשְׁלַ֥ח לָהֶ֛ם מוֹשִׁ֥יעַ וָרָ֖ב</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leur enverra un sauveur et un défenseur</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él les enviará un salvador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send them a Savior and a Mighty One,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2025-11-12T13:55:55Z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