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joy in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¿en quién no tomará contentamiento el Señor?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ne se réjouira-t-il pas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עַל־בַּחוּרָ֜יו לֹֽא־יִשְׂמַ֣ח׀ אֲדֹנָ֗י</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ne saurait se réjouir de leurs jeunes hommes,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el Señor no tomará contentamiento en sus jóvenes,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have no joy in their young men,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For all this, has God's anger turned away ?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¿ha cesado el furor de Dios con todo esto?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Malgré tout cela, la colère de Dieu s'est-elle apaisée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esto ha cesado su furor,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what shall the Lord do to Rezin's enemies ?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¿qué hará el Señor con los enemigos de Rezín?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que fera le Seigneur aux ennemis de Retsin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וְאֶת־אֹיְבָ֖יו יְסַכְסֵֽךְ׃</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armera leurs ennemis,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Juntará a sus enemigos: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spur his enemies on,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not turned away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no ha cesado?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n'est pas détourné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con todo eso ha cesado su furor,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have fallen down?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cosas cayeron?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est tombé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לְבֵנִ֥ים נָפָ֖לוּ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briques sont tombées,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ladrillos cayeron,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bricks have fallen down,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is stretched out still ?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está todavía extendida?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qu'est-ce qui est encore étendu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will know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 la conocerá?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le saura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הָעָ֣ם כֻּלּ֔וֹ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le peuple en aura connaissance,</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conocerá todo el pueblo,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people will know—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Who shall be as fuel for the fire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¿quién será como pasto del fuego?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Qui sera comme de la nourriture pour le feu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 הָעָם֙ כְּמַאֲכֹ֣לֶת אֵ֔שׁ</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peuple est comme la proie du feu;</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pueblo es como pasto del fuego.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people shall be as fuel for the fire;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tail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cola?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queue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וְנָבִ֥יא מֽוֹרֶה־שֶּׁ֖קֶר</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prophète qui enseigne le mensonge,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profeta que enseña mentira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prophet who teaches lies,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is stretched out still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está todavía extendido?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est encore étendu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With what will we rebuild after the brick have fallen down?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¿con qué edificaremos después que los ladrillos cayeron?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Avec quoi reconstruirons-nous après que les briques seront tombées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וְגָזִ֣ית נִבְנֶ֑ה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bâtirons en pierres de taille;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edificaremos de cantería;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rebuild with hewn stones;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eat the flesh of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¿de qué carne comerá cada cual?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de quoi chacun mangera-t-il la chair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בְּשַׂר־זְרֹע֖וֹ יֹאכֵֽלוּ׃</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dévore la chair de son bras.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come la carne de su prójimo: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shall eat the flesh of his own arm.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Do the people seek the Lord of hosts?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¿Busca el pueblo a Jehová de los ejércitos?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cherche-t-il l’Éternel des armées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וְאֶת־יְהוָ֥ה צְבָא֖וֹת לֹ֥א דָרָֽשׁוּ׃ ס</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cherche pas l'Éternel des armées.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buscó a Jehová de los ejércitos.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do they seek the Lord of hosts.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happened to those who are  led by these leaders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¿Qué pasó con aquellos que fueron guiados por estos gobernadores?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qu'est-il arrivé à ceux qui sont dirigés par ces dirigeants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וּמְאֻשָּׁרָ֖יו מְבֻלָּעִֽים׃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se laissent conduire se perdent.</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gobernados se pierden.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are led by them are destroyed.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is stretched out still ?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es lo que todavía está extendida?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qu'est-ce qui est encore étendu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Two reasons are given why the Lord not have mercy on their fatherless and widows. One reason is because every mouth speaks folly.  What is the other reason?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se dan dos razones por las que el Señor no tiene misericordia de sus huérfanos ni de sus viudas. Una es porque toda boca habla locuras. ¿Cuál es la otra?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deux raisons sont avancées pour lesquelles le Seigneur n'a pas pitié des orphelins et des veuves. La première est que toutes les bouches profèrent des inepties. Laquelle est l'autre raison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כֻלּוֹ֙ חָנֵ֣ף וּמֵרַ֔ע</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tous sont des impies et des méchants,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todos son falsos y malignos,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everyone is a hypocrite and an evildoer,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On whom has the word fallen ?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¿Sobre quién cayó la palabra?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Sur qui la parole est-elle tombée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What is the elder and honorable?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¿qué es el anciano y venerable de rostro?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Qu’est-ce que l’ancien et l’honorable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וְנָפַ֖ל בְּיִשְׂרָאֵֽל׃</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tombe sur Israël.</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ella ha caído en Israel.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has fallen on Israel.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happened Through the wrath of the Lord of hosts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sucedió por la ira de Jehová de los ejércitos?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qu'est-il arrivé à cause de la colère de l'Éternel des armées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נֶעְתַּ֣ם אָ֑רֶץ</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embrasé,</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oscurece la tierra,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burned up,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What parts of Israel will the Lord cut in one day (name 4)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¿qué partes de Israel cortará Jehová en un día? (Nombra 4)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quelles parties d'Israël le Seigneur coupera-t-il en un jour (nommer 4)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מִיִּשְׂרָאֵ֗ל רֹ֧אשׁ וְזָנָ֛ב כִּפָּ֥ה וְאַגְמ֖וֹן י֥וֹם אֶחָֽד׃</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d'Israël la tête et la queue, La branche de palmier et le roseau, En un seul jour.</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Israel cabeza y cola, rama y caña.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head and tail from Israel, Palm branch and bulrush in one day.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9:8, Against whom was the Lord's word sent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9:8, ¿contra quién lanzó una palabra el Señor?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9:7 (Anglais Ésaïe 9:8), Contre qui la parole du Seigneur a-t-elle été envoyée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דָּבָ֛ר שָׁלַ֥ח אֲדֹנָ֖י בְּיַעֲקֹ֑ב</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envoie une parole à Jacob:</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Señor lanzó una palabra contra Jacob,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sent a word against Jacob,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how will he feel after devouring on the left hand?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¿cómo se sacia después de comer a la izquierda?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comment se sentira-t-il après avoir dévoré sur la main gauche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ה֣וּא הָרֹ֑אשׁ</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la tête,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 la cabeza;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the head;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 עַל־שְׂמֹ֖אול וְלֹ֣א שָׂבֵ֑עוּ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dévore à gauche, et l'on n'est pas rassasié;</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 a la izquierda y no se sacia.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devour on the left hand And not be satisfied;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who will Ephraim and Manasseh be against together?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¿contra quién se levantan Efraín y Manasés?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contre qui Éphraïm et Manassé seront-ils ensemble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הֵ֖מָּה עַל־יְהוּדָ֑ה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ensemble ils fondent sur Juda.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ambos se levantan contra Judá.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be against Judah.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9:11, Who will set up the adversaries of Rezin against him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9:11, ¿quién levantará a los enemigos de Rezín contra él?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9:10 (Anglais Ésaïe 9:11), Qui suscitera contre lui les adversaires de Retsin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וַיְשַׂגֵּ֧ב יְהוָ֛ה אֶת־צָרֵ֥י רְצִ֖ין עָלָ֑יו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élèvera contre eux les ennemis de Retsin,</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Jehová levantará a los enemigos de Rezín contra él.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shall set up The adversaries of Rezin against him,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Through what has the land burned up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¿por qué se oscurece la tierra?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À cause de quoi la terre a-t-elle brûlé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ira de Jehová de los ejércitos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Through the wrath of the Lord of hosts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How shall they mount up like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¿cómo serán alzados?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Comment s'élèveront-ils comme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וַיִּֽתְאַבְּכ֖וּ גֵּא֥וּת עָשָֽׁן׃</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D'où s'élèvent des colonnes de fumée.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alzados como remolinos de humo.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mount up like rising smoke.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What 2 nations will devour Israel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¿qué dos naciones devorarán a Israel?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quelles sont les deux nations qui dévoreront Israël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אֲרָ֣ם מִקֶּ֗דֶם וּפְלִשְׁתִּים֙ מֵֽאָח֔וֹר</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Syriens à l'orient, les Philistins à l'occident;</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oriente, a los sirios, y del poniente a los filisteos,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Syrians before and the Philistines behind;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What 2 characteristics of the heart are mentioned in this verse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¿cuáles son las dos características del corazón que se mencionan en este versículo?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quelles sont les deux caractéristiques du cœur mentionnées dans ce verset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בְּגַאֲוָ֛ה וּבְגֹ֥דֶל לֵבָ֖ב לֵאמֹֽר׃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disent avec orgueil et fierté:</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dicen con soberbia y con altivez de corazón: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say in pride and arrogance of heart: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2025-11-12T13:55:01Z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