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what will the wolf do?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¿Qué hará el lobo?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que fera le loup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וְגָ֤ר זְאֵב֙ עִם־כֶּ֔בֶשׂ</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loup habitera avec l'agneau,</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Morará el lobo con el cordero,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wolf also shall dwell with the lamb,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the Rod or Branch will not judge by sight or by what other sense?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el vástago o la vara no juzgará por la vista ¿o por qué otro sentido?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la verge ou le rameau ne jugera pas par la vue ou par quel autre sens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וְלֹֽא־לְמִשְׁמַ֥ע אָזְנָ֖יו יוֹכִֽיחַ׃</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prononcera point sur un ouï-dire.</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resolverá por lo que oigan sus oídos,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decide by the hearing of His ears;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what will be similar to how completely the waters cover the sea?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¿qué será similar a cómo las aguas cubrirán completamente el mar?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qu’est-ce qui sera semblable à la façon dont les eaux couvriront complètement la mer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מָלְאָ֣ה הָאָ֗רֶץ דֵּעָה֙ אֶת־ יְהוָ֔ה</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la terre sera remplie de la connaissance de l'Éternel,</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tierra será llena del conocimiento de Jehová,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earth shall be full of the knowledge of the Lord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11:11, what will the Lord do again the second time when the Root of Jesse stands as a banner?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11:11, ¿qué volverá a hacer Jehová otra vez cuando la raíz de Isaí esté parada como bandera?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11:11, que fera le Seigneur une deuxième fois lorsque la racine de Jessé se dressera comme une bannière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לִקְנ֖וֹת אֶת־ שְׁאָ֣ר עַמּ֑וֹ אֲשֶׁ֣ר יִשָּׁאֵר֩</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racheter le reste de son peuple,</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recobrar el resto de su pueblo que aún quede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recover the remnant of His people who are left,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11:5, what two sentences describe the belt of the Branch or Rod?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11:5, ¿cuáles son las dos frases que describen el cinturón del Renuevo o Vara?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11:5, quelles sont les deux phrases qui décrivent la ceinture du Rameau ou de la Tige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צֶ֖דֶק אֵז֣וֹר מָתְנָ֑יו וְהָאֱמוּנָ֖ה אֵז֥וֹר חֲלָצָֽיו׃</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justice sera la ceinture de ses flancs, Et la fidélité la ceinture de ses reins.</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la justicia cinto de sus caderas, y la fidelidad ceñirá su cintura.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Righteousness shall be the belt of His loins, And faithfulness the belt of His waist.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what shall grow out of the roots of Jesse?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¿qué retoñará de las raíces de Isaí?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 poussera-t-il des racines d’Isaï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וְנֵ֖צֶר מִשָּׁרָשָׁ֥יו יִפְרֶֽה׃</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rejeton naîtra de ses racines.</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vástago retoñará de sus raíces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Branch shall grow out of his roots.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what shall rest upon the Branch that shall grow out of the roots of Jesse?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¿qué reposará sobre el vástago que retoñará de las raíces de Isaí?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qu’est-ce qui reposera sur le rejeton qui sortira des racines d’Isaï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ר֣וּחַ יְהוָ֑ה</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L'Esprit de l'Éternel</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espíritu de Jehová: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Spirit of the Lord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because the earth shall be full of the knowledge of the Lord, where will they not hurt nor destroy?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porque la tierra será llena del conocimiento de Jehová, ¿dónde no harán mal ni dañarán?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parce que la terre sera remplie de la connaissance du Seigneur, où ne fera-t-on ni tort ni destruction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 הַ֣ר קָדְשִׁ֑י</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toute ma montagne sainte;</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todo mi santo monte,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all My holy mountain,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Ephraim not do?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no hará Efraín?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que ne fera pas Éphraïm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אֶפְרַ֙יִם֙ לֹֽא־ יְקַנֵּ֣א אֶת־ יְהוּדָ֔ה</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Éphraïm ne sera plus jaloux de Juda,</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Efraín no tendrá envidia de Judá,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Ephraim shall not envy Judah,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11:7, what will the cow do?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11:7 ¿Qué hará la vaca?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11:7, que fera la vache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וּפָרָ֤ה וָדֹב֙ תִּרְעֶ֔ינָה</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vache et l'ourse auront un même pâturage,</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vaca pacerá junto a la osa,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cow and the bear shall graze;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be cut off?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serán destruidos?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qu’est-ce qui sera retranché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וְצֹרְרֵ֥י יְהוּדָ֖ה</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ennemis en Juda</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enemigos de Judá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adversaries of Judah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in addition to Judah whom will he assemble?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además de Judá, ¿a quiénes reunirá?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en plus de Juda, qui rassemblera-t-il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וְאָסַ֖ף נִדְחֵ֣י יִשְׂרָאֵ֑ל</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rassemblera les exilés d'Israël,</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juntará los desterrados de Israel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assemble the outcasts of Israel,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11:16, what will there be for the remnant of His people from Assyria?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11:16, ¿qué habrá para el resto de su pueblo de Asiria?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11:16, qu’y aura-t-il pour le reste de son peuple d’Assyrie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מְסִלָּ֔ה</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y aura une route</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habrá camino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 highway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11:7, what will family of the cow and bear do together?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11:7, ¿qué harán juntos la familia de la vaca y la osa?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11:7, que feront ensemble la famille de la vache et de l’ours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יַחְדָּ֖ו יִרְבְּצ֣וּ יַלְדֵיהֶ֑ן</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petits un même gîte;</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crías se recostarán juntas;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young ones shall lie down together;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happen to the adversaries of Judah?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pasará con los enemigos de Judá?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qu’arrivera-t-il aux adversaires de Juda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יִכָּרֵ֑תוּ</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anéantis;</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destruidos.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cut off;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in all God's holy mountain what 2 things will not be done?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en todo el santo monte de Dios ¿Cuáles 2 cosas no se harán?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quelles sont les deux choses qui ne se feront pas sur toute la sainte montagne de Dieu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what two phrases describe how the Rod or Branch shall slay the wicked?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¿cuáles son las dos frases que describen cómo la Vara o Rama matará al impío?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quelles sont les deux expressions qui décrivent comment la verge ou le rameau tuera le méchant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בְּשֵׁ֣בֶט פִּ֔יו וּבְר֥וּחַ שְׂפָתָ֖יו</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sa parole comme d'une verge, Et du souffle de ses lèvres</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la vara de su boca y con el espíritu de sus labios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the rod of His mouth, And with the breath of His lips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what is the quality with which the Rod or Branch will judge the poor described?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¿cómo se describe la calidad con la que la vara juzgará a los pobres?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quelle est la qualité avec laquelle la verge ou le rameau jugera les pauvres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וְשָׁפַ֤ט בְּצֶ֙דֶק֙</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 jugera</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juzgará con justicia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with righteousness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what 3 animals will lie down together in addition to the leopard and the young goat?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¿qué tres animales se acostarán juntos, además del leopardo y el cabrito?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quels sont les trois animaux qui se coucheront ensemble en plus du léopard et du chevreau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וְעֵ֨גֶל וּכְפִ֤יר וּמְרִיא֙ יַחְדָּ֔ו</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veau, le lionceau, et le bétail qu'on engraisse, seront ensemble,</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becerro, el león y la bestia doméstica andarán juntos,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calf and the young lion and the fatling together;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what will the Spirit of the Lord do upon the Rod that shall come forth from the stem of Jesse?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¿qué hará el espíritu de Jehová sobre la vara que saldrá del tronco de Isaí?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que fera l’Esprit du Seigneur sur la verge qui sortira du tronc d’Isaï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וְנָחָ֥ה עָלָ֖יו</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reposera sur lui:</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reposará sobre él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rest upon Him,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the Spirit of the Lord that shall rest upon the Branch is described with 3 pairs of descriptions. What are these 6 descriptions?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el espíritu de Jehová que reposará sobre el vástago se describe con tres pares de descripciones. ¿Cuáles son estas seis descripciones?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l'Esprit du Seigneur qui reposera sur le rameau est décrit par trois paires de descriptions. Quelles sont ces six descriptions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ר֧וּחַ חָכְמָ֣ה וּבִינָ֗ה ר֤וּחַ עֵצָה֙ וּגְבוּרָ֔ה ר֥וּחַ דַּ֖עַת וְיִרְאַ֥ת יְהוָֽה׃</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Esprit de sagesse et d'intelligence, Esprit de conseil et de force, Esprit de connaissance et de crainte de l'Éternel.</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espíritu de sabiduría y de inteligencia, espíritu de consejo y de poder, espíritu de conocimiento y de temor de Jehová.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Spirit of wisdom and understanding, The Spirit of counsel and might, The Spirit of knowledge and of the fear of the Lord.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יָרֵ֥עוּ וְלֹֽא־ יַשְׁחִ֖יתוּ</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se fera ni tort ni dommage</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harán mal ni dañarán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not hurt nor destroy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who will the Rod or Branch judge with righteousness?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¿a quién juzgará la vara con justicia?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qui la Verge ou le Germe jugera-t-il avec justice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דַּלִּ֔ים</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pauvres avec équité,</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pobres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judge the poor,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What shall come from the stem of Jesse?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¿Qué saldrá del tronco de Isaí?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 sortira du tronc d’Isaï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וְיָצָ֥א חֹ֖טֶר</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un rameau sortira</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Saldrá una vara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shall come forth a Rod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11:10, who shall stand as a banner to the people?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11:10, ¿quién estará de pie como pendón al pueblo?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11:10, qui se tiendra comme une bannière pour le peuple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 שֹׁ֣רֶשׁ יִשַׁ֗י</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le rejeton d'Isaï</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que la raíz de Isaí,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that day there shall be a Root of Jesse,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how the quality with which the Rod or Branch shall judge the meek described?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¿cómo se describe la calidad con la que la vara juzgará a los mansos?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comment la qualité avec laquelle la verge ou le rameau jugera les doux est-elle décrite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וְהוֹכִ֥יחַ בְּמִישׁ֖וֹר לְעַנְוֵי־אָ֑רֶץ</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prononcera avec droiture sur les malheureux de la terre;</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resolverá con equidad a favor de los mansos de la tierra.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decide with equity for the meek of the earth;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11:11, from what 8 places will the Lord recover the remnant of His people?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11:11, ¿de qué ocho lugares recobrará Jehová el resto de su pueblo?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11:11, de quels 8 endroits le Seigneur récupérera-t-il le reste de son peuple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in what does the Rod or Branch delight?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¿en qué será entendido el vástago o la vara?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en quoi la verge ou le rameau se réjouit-il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מֵאַשּׁ֨וּר וּמִמִּצְרַ֜יִם וּמִפַּתְר֣וֹס וּמִכּ֗וּשׁ וּמֵעֵילָ֤ם וּמִשִּׁנְעָר֙ וּמֵ֣חֲמָ֔ת וּמֵאִיֵּ֖י הַיָּֽם׃</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Dispersé en Assyrie et en Égypte, A Pathros et en Éthiopie, A Élam, à Schinear et à Hamath, Et dans les îles de la mer.</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Asiria, Egipto, Patros, Etiopía, Elam, Sinar y Hamat, y en las costas del mar.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Assyria and Egypt, From Pathros and Cush, From Elam and Shinar, From Hamath and the islands of the sea.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with His mighty wind the Lord will strike what in addition to the River?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¿qué herirá Jehová con el poder de su aliento, además del río?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avec son vent puissant, L'Éternel frappera quoi en plus du fleuve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וְהִכָּ֙הוּ֙ לְשִׁבְעָ֣ה נְחָלִ֔ים</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 partagera en sept canaux,</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herirá en sus siete brazos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strike it in the seven streams,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11:14, what will Ephraim and Judah do toward the west?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11:14, ¿qué harán Efraín y Judá hacia el occidente?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11:14, que feront Éphraïm et Juda vers l’ouest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וְעָפ֨וּ בְכָתֵ֤ף פְּלִשְׁתִּים֙ יָ֔מָּה</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voleront sur l'épaule des Philistins à l'occident,</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se lanzarán contra los filisteos al occidente,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they shall fly down upon the shoulder of the Philistines toward the west;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11:10, in what way will the Root of Jesse be like a banner?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11:10, ¿de qué manera será la raíz de Isaí como un pendón para los pueblos?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11:10, de quelle manière la racine de Jessé sera-t-elle comme une bannière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אֵלָ֖יו גּוֹיִ֣ם יִדְרֹ֑שׁוּ</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nations se tourneront vers lui,</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buscada por las gentes;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Gentiles shall seek Him,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in addition to slaying the wicked, what will the Rod or Branch do with the rod of His mouth and the breath of His lips?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además de matar a la impío, ¿qué hará la vara con la vara de su boca y el espíritu de sus labios?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en plus de tuer les méchants, que fera la verge ou le rameau avec la verge de sa bouche et le souffle de ses lèvres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וְהִֽכָּה־אֶ֙רֶץ֙</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frappera la terre</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Herirá la tierra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strike the earth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11:7, what will both the lion and ox do?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11:7 ¿Qué harán el león y el buey?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11:7, que feront le lion et le bœuf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וַהֲרִיח֖וֹ בְּיִרְאַ֣ת יְהוָ֑ה</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respirera la crainte de l'Éternel;</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 hará entender diligente en el temor de Jehová.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delight is in the fear of the Lord,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וְאַרְיֵ֖ה כַּבָּקָ֥ר יֹֽאכַל־תֶּֽבֶן׃</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lion, comme le boeuf, mangera de la paille.</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león, como el buey, comerá paja.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lion shall eat straw like the ox.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11:16, the highway from Assyria will be similar to when who came up from the land of Egypt?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11:16, el camino desde Asiria será similar a cuando quiénes subieron de la tierra de Egipto.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11:16, la route d’Assyrie sera semblable à celle qui mena à la sortie d’Égypte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הָֽיְתָה֙ לְיִשְׂרָאֵ֔ל</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il y en eut une pour Israël,</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manera que lo hubo para Israel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it was for Israel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11:14, who will obey Ephraim and Judah?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11:14, ¿quién obedecerá a Efraín y a Judá?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11:14, qui obéira à Éphraïm et à Juda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וּבְנֵ֥י עַמּ֖וֹן מִשְׁמַעְתָּֽם׃</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fils d'Ammon leur seront assujettis.</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hijos de Amón los obedecerán.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people of Ammon shall obey them.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what will the leopard do?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¿qué hará el leopardo?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que fera le léopard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וְנָמֵ֖ר עִם־גְּדִ֣י יִרְבָּ֑ץ</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panthère se couchera avec le chevreau;</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leopardo con el cabrito se acostará;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leopard shall lie down with the young goat,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with what will the Lord shake His fist over the River?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¿con qué levantará Jehová su mano sobre el río?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avec quoi L'Éternel brandira-t-il son poing sur le fleuve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וְהֵנִ֥יף יָד֛וֹ</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soufflant avec violence:</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con el poder de su aliento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His mighty wind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11:10, when the Root of Jesse stands as a banner, what shall be glorious?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11:10, cuando la raíz de Isaí esté puesta por pendón, ¿qué será glorioso?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11:10, lorsque la racine de Jessé se dressera comme une bannière, qu’est-ce qui sera glorieux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in addition to striking the earth, what will the Rod or Branch do with the rod of His mouth and the breath of His lips?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además de herirá la tierra, ¿qué hará la vara con la vara de su boca y con el espíritu de sus labios?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en plus de frapper la terre, que fera la verge ou le rameau avec la verge de sa bouche et le souffle de ses lèvres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מְנֻחָת֖וֹ כָּבֽוֹד׃ פ</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gloire sera sa demeure.</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habitación será gloriosa.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resting place shall be glorious."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11:10, what shall the Root of Jesse be like to the people?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11:10, ¿cómo será la raíz de Isaí para los pueblos?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11:10, à quoi ressemblera la racine de Jessé pour le peuple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עֹמֵד֙ לְנֵ֣ס עַמִּ֔ים</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là comme une bannière pour les peuples;</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cual estará puesta por pendón a los pueblos,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shall stand as a banner to the people;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Judah not do?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no hará Judá?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que ne fera pas Juda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וִֽיהוּדָ֖ה לֹֽא־ יָצֹ֥ר אֶת־ אֶפְרָֽיִם׃</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Juda ne sera plus hostile à Éphraïm.</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Judá afligirá a Efraín,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Judah shall not harass Ephraim.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11:16, for whom will there be a highway from Assyria?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11:16, ¿para quién habrá un camino desde Asiria?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11:16, pour qui y aura-t-il une route depuis l’Assyrie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לִשְׁאָ֣ר עַמּ֔וֹ אֲשֶׁ֥ר יִשָּׁאֵ֖ר מֵֽאַשּׁ֑וּר</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le reste de son peuple, Qui sera échappé de l'Assyrie,</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el resto de su pueblo, el que quedó de Asiria,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remnant of His people Who will be left from Assyria,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what will he do for the nations?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¿qué hará por las naciones?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que fera-t-il pour les nations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 נֵס֙ לַגּוֹיִ֔ם</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élèvera une bannière pour les nations,</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Levantará pendón a las naciones,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set up a banner for the nations,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from where will Israel and Judah come?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¿de dónde vendrán Israel y Judá?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d’où viendront Israël et Juda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יָמִ֥ית רָשָֽׁע׃</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fera mourir le méchant.</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matará al impío.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slay the wicked.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מֵאַרְבַּ֖ע כַּנְפ֥וֹת הָאָֽרֶץ׃</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quatre extrémités de la terre.</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desde los cuatro confines de la tierra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four corners of the earth.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what will happen near the cobra's hole?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¿qué sucederá cerca de la cueva de la cobra?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que se passera-t-il près du trou du vipère?</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וְשִֽׁעֲשַׁ֥ע יוֹנֵ֖ק עַל־ חֻ֣ר פָּ֑תֶן</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nourrisson s'ébattra sur l'antre de la vipère,</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niño de pecho jugará sobre la cueva de la cobra;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nursing child shall play by the cobra’s hole,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11:11, in comparison to when the Root of Jesse shall stand as a banner, when will the Lord set His hand again the second time to recover the remnant of his people?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11:11, en comparación con cuando la raíz de Isaí esté puesta por pendón, ¿cuándo alzará otra vez Jehová su mano para recobrar al resto de su pueblo que aún quede?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11:11, en comparaison du moment où la racine de Jessé se dressera comme une bannière, quand le Seigneur étendra-t-il à nouveau sa main une seconde fois pour récupérer le reste de son peuple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 בַּיּ֣וֹם הַה֗וּא</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ce même temps,</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Asimismo, acontecerá en aquel tiempo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come to pass in that day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2025-11-12T13:54:43Z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