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7:23, How much are a thousand vines worth?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7:23 ¿Cuánto valen mil vides?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7:23, Combien valent mille ceps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כָל־מָק֗וֹם אֲשֶׁ֧ר יִֽהְיֶה־שָּׁ֛ם אֶ֥לֶף גֶּ֖פֶן בְּאֶ֣לֶף כָּ֑סֶף</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lieu qui contiendra mille ceps de vigne, Valant mille sicles d'argent,</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el lugar donde había mil vides, que valían mil siclos de plata,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wherever there could be a thousand vines Worth a thousand shekels of silver,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Before the child knows to refuse evil and choose good,  what will happen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Antes que el niño sepa rechazar el mal y escoger el bien, ¿qué sucederá a la tierra?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7:16, avant que l’enfant sache refuser le mal et choisir le bien, que se passera-t-il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תֵּעָזֵ֤ב הָאֲדָמָה֙ אֲשֶׁ֣ר אַתָּ֣ה קָ֔ץ</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dont tu crains les deux rois sera abandonné.</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tú temes será abandonada.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that you dread will be forsaken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7:16, When will the land be forsaken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7:16, ¿Cuándo será abandonada la tierra?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7:16, Quand le pays sera-t-il abandonné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בְּטֶ֨רֶם יֵדַ֥ע הַנַּ֛עַר מָאֹ֥ס בָּרָ֖ע וּבָחֹ֣ר בַּטּ֑וֹב</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que l'enfant sache rejeter le mal et choisir le bien,</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que el niño sepa desechar lo malo y escoger lo bueno,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Child shall know to refuse the evil and choose the good,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this prophecy is against what group of people?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¿contra qué grupo de personas es esta profecía?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cette prophétie s’adresse à quel groupe de personnes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מוֹאָ֑ב</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Moab.</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Moab.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Moab.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in what does the Rod or Branch delight?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¿en qué será entendido el vástago o la vara?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en quoi la verge ou le rameau se réjouit-il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וַהֲרִיח֖וֹ בְּיִרְאַ֣ת יְהוָ֑ה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respirera la crainte de l'Éternel;</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 hará entender diligente en el temor de Jehová.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delight is in the fear of the Lord,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Who has fled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¿Quién ha huido?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Qui a fui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גִּבְעַ֥ת שָׁא֖וּל נָֽסָה׃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Guibea de Saül prend la fuite.</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Gabaa de Saúl huyó.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Gibeah of Saul has fled.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What did the Lord answer when Isaiah asked how Long?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¿Qué respondió el Señor cuando Isaías preguntó hasta cuándo?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qu’a répondu le Seigneur quand Ésaïe lui a demandé combien de temps cela prendrait-il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עַ֣ד אֲשֶׁר֩ אִם־שָׁא֨וּ עָרִ֜ים מֵאֵ֣ין יוֹשֵׁ֗ב</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répondit: Jusqu'à ce que les villes soient dévastées Et privées d'habitants;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respondió él: —Hasta que las ciudades estén asoladas y sin morador,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answered: "Until the cities are laid waste and without inhabitant,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the land is in what condition?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el Señor le dijo a Isaías que este pueblo no se convertiría ni sería sanado hasta que la tierra estuviera en ¿qué condición?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tant que le pays ne serait pas dans quel état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וְהָאֲדָמָ֖ה תִּשָּׁאֶ֥ה שְׁמָמָֽה׃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soit ravagé par la solitude;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esté hecha un desierto;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is utterly desolate,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will the weaned child do?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hará el recién destetado?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fera l’enfant sevré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Egypt will be afraid and fear. What words describe when this will be?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Egipto temblará lleno de miedo. ¿Qué palabras describen cuándo ocurrirá esto?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l'Égypte sera effrayée et craintive. Quels mots décrivent ce moment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what thrown out of the nest?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¿serán las hijas de Moab como lo que huye de su nido?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quoi jetées hors du nid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כְעוֹף־נוֹדֵ֖ד</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 un oiseau fugitif,</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 ave espantada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it shall be as a wandering bird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How will the waters of the rivers come over them?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¿cómo pasarán sobre ellos las aguas de los ríos?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Comment les eaux des fleuves viendront-elles sur eux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הָעֲצוּמִים֙ וְהָ֣רַבִּ֔ים</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eux Les puissantes et grandes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impetuosas y abundantes: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strong and mighty—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מְאוּרַ֣ת צִפְעוֹנִ֔י גָּמ֖וּל יָד֥וֹ הָדָֽה׃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l'enfant sevré mettra sa main dans la caverne du basilic.</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recién destetado extenderá su mano sobre la caverna de la víbora.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weaned child shall put his hand in the viper’s den.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are told to go to a nation with what two physical characteristics? (2 Points)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las dos características físicas de la nación a la que deben ir los mensajeros veloces? (2 puntos)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quelles sont les deux caractéristiques physiques qui sont données aux messagers rapides ? (2 points)</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that Assyria is the work of his hands, what will he say about Egypt?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dice que Asiria es obra de sus manos, ¿qué dirá de Egipto?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19:25, Quand l'Éternel des armées dira que l'Assyrie est l'ouvrage de ses mains, que dira-t-il de l'Égypte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אֶל־גּוֹי֙ מְמֻשָּׁ֣ךְ וּמוֹרָ֔ט</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forte et vigoureuse,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nación de elevada estatura y piel brillante,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nation tall and smooth of skin,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14:17, what did Lucifer do the the cities?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14:17, ¿qué hizo Lucero con las ciudades?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14:17, qu’a fait Astre brillant dans les villes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וְעָרָ֣יו הָרָ֑ס</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ravageait les villes,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asoló sus ciudades,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destroyed its cities,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two purposes will the altar to Jehovah serve in the land of Egypt?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¿con qué dos propósitos servirá el altar para Jehová en la tierra de Egipto?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à quels deux objectifs l’autel de Jéhovah servira-t-il dans le pays d’Égypte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לְא֥וֹת וּלְעֵ֛ד</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signe et un témoignage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por señal y por testimonio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for a sign and for a witness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what words describe how completely Ephraim will be broken?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¿qué palabras describen cuán completamente será quebrantado Efraín?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quels mots décrivent à quel point Éphraïm sera complètement brisé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מֵעָֽם׃</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un peuple.)</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dejar de ser pueblo.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that it will not be a people.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11:13, what will Ephraim not do?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11:13 ¿Qué no hará Efraín?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11:13, que ne fera pas Éphraïm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לֹֽא־ יְקַנֵּ֣א אֶת־ יְהוּדָ֔ה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ne sera plus jaloux de Juda,</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no tendrá envidia de Judá,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shall not envy Judah,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Who cause this people to err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¿quién engaña a este pueblo?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Qui a égaré ce peuple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וַיִּֽהְי֛וּ מְאַשְּׁרֵ֥י הָֽעָם־הַזֶּ֖ה</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conduisent ce peuple</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los gobernadores de este pueblo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leaders of this people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what words describe the length of time between when there will be so few trees that a child may write them and when the remnant of Israel will depend on the Holy One of Israel, in truth?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¿qué palabras describen el período de tiempo entre el momento en que habrá tan pocos árboles que un niño pueda contarlos, y aquel en que los que hayan de Israel dependerá en verdad del Santo de Israel?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quels mots décrivent le temps écoulé entre le moment où il y aura si peu d’arbres qu’un enfant pourra les écrire et le moment où le reste d’Israël dépendra du Saint d’Israël, en vérité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jour-là,</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Acontecerá en aquel tiempo,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come to pass in that day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FILL IN THE BLANK: Lest they _____ with their _______, And ______ with their ______, And ______ with their _____, And _____ and be________________.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COMPLETE EL ESPACIO EN BLANCO: para que no ___ con sus ____ ni ___ con sus _____ ni su ______ ________, ni __ _________ y haya para él ______.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REMPLISSEZ LE BLANCHIMENT : Pour qu'il ne ____ ______ de ses ____, n'_______ _____ de ses ________, Ne __________ _____ de son _____, Ne se ___________ _____ et ne soit _____ _____.</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פֶּן־יִרְאֶ֨ה בְעֵינָ֜יו וּבְאָזְנָ֣יו יִשְׁמָ֗ע וּלְבָב֥וֹ יָבִ֛ין וָשָׁ֖ב וְרָ֥פָא לֽוֹ׃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Pour qu'il ne voie point de ses yeux, n'entende point de ses oreilles, Ne comprenne point de son coeur, Ne se convertisse point et ne soit point guéri.</a:t>
            </a:r>
            <a:endParaRPr b="0" lang="en-US" sz="30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no vea con sus ojos ni oiga con sus oídos ni su corazón entienda, ni se convierta y haya para él sanidad.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Lest they see with their eyes, And hear with their ears, And understand with their heart, And return and be healed."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4 things will you say to do in the day that you draw water from the wells of salvation?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son las cuatro cosas diréis que haréis el día que sacaréis aguas de las fuentes de la salvación?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4 choses que vous direz de faire le jour où vous puiserez de l’eau aux puits du salut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7:7, What two things does the Lord God say about the plans of Syria, Ephraim, and the son of Remaliah?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7:7, ¿cuáles dos cosas dice Jehová el Señor acerca de los planes de Siria, Efraín y el hijo de Remalías?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7:7, quelles sont les deux choses que le Seigneur Dieu dit au sujet des plans de la Syrie, d’Éphraïm et du fils de Remalia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הוֹד֤וּ לַֽיהוָה֙ קִרְא֣וּ בִשְׁמ֔וֹ הוֹדִ֥יעוּ בָֽעַמִּ֖ים עֲלִֽילֹתָ֑יו הַזְכִּ֕ירוּ כִּ֥י נִשְׂגָּ֖ב שְׁמֽוֹ׃</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Louez l'Éternel, invoquez son nom, Publiez ses oeuvres parmi les peuples, Rappelez la grandeur de son nom!</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a Jehová, aclamad su nombre, haced célebres en los pueblos sus obras, recordad que su nombre es engrandecido.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"Praise the Lord, call upon His name; Declare His deeds among the peoples, Make mention that His name is exalted.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when Moab is on the high place, where will Moab come to pray?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cuando Moab suba a los lugares altos ¿a dónde vendrá a orar?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lorsque Moab sera sur le haut lieu, où Moab viendra-t-il prier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 אֶל־מִקְדָּשׁ֛וֹ לְהִתְפַּלֵּ֖ל</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entre dans son sanctuaire pour prier,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venga a su santuario a orar,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come to his sanctuary to pray;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8:5, Who said to whom that these people refuse the waters of Shiloah?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8:5, ¿Quién le dijo a quién que este pueblo se negaron las aguas de Siloé?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8:5, Qui a dit à qui ce peuple refuse les eaux de Siloé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וַיֹּ֣סֶף יְהוָ֔ה דַּבֵּ֥ר אֵלַ֛י ע֖וֹד לֵאמֹֽר׃</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me parla encore, et me dit: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Otra vez volvió Jehová a hablarme, diciendo: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also spoke to me again, saying: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7:5, what have Syria, Ephraim, and the son of Remaliah done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7:5, ¿qué han hecho Siria, Efraín y el hijo de Remalías?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7:5, qu'ont fait la Syrie, Éphraïm et le fils de Remalia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כִּֽי־יָעַ֥ץ עָלֶ֛יךָ</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médite du mal contre toi</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 concertado un maligno plan contra ti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have plotted evil against you, saying,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there will be an object in Egypt for a sign and for a witness. To whom will this object will be?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habrá un objeto en Egipto que servirá de señal y de testimonio. ¿A quién pertenecerá este objeto?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il y aura en Égypte un objet qui servira de signe et de témoin. À qui sera-t-il destiné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 אָמַ֖ר אֲדֹנָ֣י יְהוִ֑ה לֹ֥א תָק֖וּם וְלֹ֥א תִֽהְיֶֽה׃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parle le Seigneur, l'Éternel: Cela n'arrivera pas, cela n'aura pas lieu.</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Jehová, el Señor dice: “No sucederá eso; no será así.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thus says the Lord God: "It shall not stand, Nor shall it come to pass.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לַֽיהוָ֥ה צְבָא֖וֹת</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sera pour l'Éternel des armées</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Lord of hosts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14:25, what will happen the the burden of the Assyrian?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14:25 ¿Qué pasará con la carga del asirio?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14:25, qu’adviendra-t-il du fardeau de l’Assyrien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וְסֻ֨בֳּל֔וֹ מֵעַ֥ל שִׁכְמ֖וֹ יָסֽוּר׃</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fardeau sera ôté de leurs épaules.</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carga será quitada de su hombro.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burden removed from their shoulders.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from where will a viper come?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¿de dónde saldrá una víbora?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14:29, d’où viendrait un basilic?</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כִּֽי־מִשֹּׁ֤רֶשׁ נָחָשׁ֙ יֵ֣צֵא צֶ֔פַע</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la racine du serpent sortira un basilic,</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la raíz de la culebra saldrá una víbora,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out of the serpent’s roots will come forth a viper,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2025-11-12T14:02:26Z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