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comparison to when the Lord will make a highway from Assyria, when you say that the Lord's anger is turned away?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comparación con cuando Jehová abra camino desde Asiria, ¿cuándo dirás que la indignación de Jehová se ha apartado?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en comparaison avec le moment où L'Éternel fera une route depuis l'Assyrie, quand vous dites que la colère du Seigneur s'est détournée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בַּיּ֣וֹם הַה֔וּא</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diras en ce jour-là:</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dirás: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will be similar to how completely the waters cover the sea?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será similar a cómo las aguas cubrirán completamente el mar?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qu’est-ce qui sera semblable à la façon dont les eaux couvriront complètement la mer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מָלְאָ֣ה הָאָ֗רֶץ דֵּעָה֙ אֶת־ יְהוָ֔ה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terre sera remplie de la connaissance de l'Éternel,</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tierra será llena del conocimiento de Jehová,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earth shall be full of the knowledge of the Lord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2025-11-12T14:02:45Z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