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8:13, Whom shall you hallow ?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8:13, ¿a quién santificaréis?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8:13, Qui sanctifierez-vous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אֶת־יְהוָ֥ה צְבָא֖וֹת אֹת֣וֹ תַקְדִּ֑ישׁוּ</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l'Éternel des armées que vous devez sanctifier,</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Jehová de los ejércitos, a él santificad;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of hosts, Him you shall hallow;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13:15, in the day of the Lord's fierce anger, who will be thrust through?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13:15, en el día del ardor de la ira de Jehová, ¿quién será atravesado?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13:15, au jour de la colère ardente du Seigneur, qui sera transpercé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כָּל־הַנִּמְצָ֖א</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ceux qu'on trouvera</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Cualquiera que sea hallado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who is found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10:6, Against what kind of nation shall God send Assyria ?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10:6, ¿Contra qué clase de nación enviará Dios a Asiria?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10:6, Contre quelle nation Dieu enverrait-il l’Assyrie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בְּג֤וֹי חָנֵף֙ אֲשַׁלְּחֶ֔נּוּ</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l'ai lâché contre une nation impie,</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mandaré contra una nación pérfida;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send him against an ungodly nation,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16:4, who is Moab told let dwell with him?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16:4, ¿quiénes se le dijo a Moab que moraran con él?"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16:4, à qui Moab est-il dit de rester avec lui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יָג֤וּרוּ בָךְ֙ נִדָּחַ֔י מוֹאָ֛ב</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Laisse séjourner chez toi les exilés de Moab,</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Moren contigo mis desterrados, Moab;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Let My outcasts dwell with you, O Moab;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7:12, When told to ask for a sign, what did Ahaz say he would not do ?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7:12, cuando se le dijo a Acaz que pidiera una señal, ¿qué dijo que no haría?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7:12, Lorsqu'on lui a dit de demander un signe, qu'est-ce qu'Achaz a dit qu'il ne ferait pas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אָחָ֑ז לֹא־אֶשְׁאַ֥ל וְלֹֽא־אֲנַסֶּ֖ה אֶת־יְהוָֽה׃</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Achaz répondit: Je ne demanderai rien, je ne tenterai pas l'Éternel.</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respondió Acaz: —No pediré ni tentaré a Jehová.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Ahaz said, "I will not ask, nor will I test the Lord!"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10:14, How many have moved his wing or opened his mouth ?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10:14 ¿cuántos han movido sus alas o han abierto su boca?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10:14, Combien ont remué son aile ou ouvert sa bouche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הָיָה֙ נֹדֵ֣ד כָּנָ֔ף וּפֹצֶ֥ה פֶ֖ה וּמְצַפְצֵֽף׃</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Nul n'a remué l'aile, Ni ouvert le bec, ni poussé un cri. -</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no hubo quien moviera un ala ni abriera el pico para graznar.»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there was no one who moved his wing, Nor opened his mouth with even a peep."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17:3, Who is declaring the prophecies against Ephraim, Damascus, and Syria?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17:3, ¿Quién declara las profecías contra Efraín, Damasco y Siria?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17:3, Qui déclare les prophéties contre Éphraïm, Damas et la Syrie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נְאֻ֖ם יְהוָ֥ה צְבָאֽוֹת׃ ס</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l'Éternel des armées.</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Jehová de los ejércitos.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of hosts.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9:10, What kind of trees are cut down and will be replaced with cedars ?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9:10, ¿qué tipo de árboles serán cortarados y reemplazados por cedros?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9:9 (Anglais Ésaïe 9:10), quels types d’arbres sont coupés et seront remplacés par des cèdres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שִׁקְמִ֣ים גֻּדָּ֔עוּ</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sycomores ont été coupés,</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cortaron los sicómoros,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sycamores are cut down,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11:10, in what way will the Root of Jesse be like a banner?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11:10, ¿de qué manera será la raíz de Isaí como un pendón para los pueblos?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11:10, de quelle manière la racine de Jessé sera-t-elle comme une bannière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אֵלָ֖יו גּוֹיִ֣ם יִדְרֹ֑שׁוּ</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nations se tourneront vers lui,</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buscada por las gentes;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Gentiles shall seek Him,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 Isaiah asked what will they do in this specific day. What day is he talking about ?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 Isaías preguntó qué harían en ese día específico. ¿A qué día se refiere?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 Ésaïe demande ce qu'ils feront ce jour-là. De quel jour parle-t-il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וּמַֽה־תַּעֲשׂוּ֙ לְי֣וֹם פְּקֻדָּ֔ה</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ferez-vous au jour du châtiment,</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qué haréis en el día del castigo?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What will you do in the day of punishment,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19:17, Who will be a terror to Egypt?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19:17, ¿qué será un espanto para Egipto?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19:17, Qui sera une terreur pour l’Égypte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אַדְמַ֨ת יְהוּדָ֤ה</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pays de Juda</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tierra de Judá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land of Judah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16:3, Moab is told to make its shadow like what?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16:3, ¿como qué se le dice a Moab que extienda su sombra?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16:3, il est demandé à Moab de faire son ombre comme quoi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שִׁ֧יתִי כַלַּ֛יִל צִלֵּ֖ךְ בְּת֣וֹךְ צָהֳרָ֑יִם</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Couvre-nous en plein midi de ton ombre comme de la nuit,</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extiende tu sombra como noche en medio del día;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Make your shadow like the night in the middle of the day;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17:6, who declares that Jacob after its punishment will be like gleaning grapes or like the few fruits after an olive tree is shaken? Be specific.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17:6, ¿quién declara que Jacob, después de su castigo, será como el rebusco o como los pocos frutos después de sacudir el olivo? Sea específico.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17:6, qui déclare que Jacob, après son châtiment, sera comme des grappes de raisin ou comme les quelques fruits qu'on secoue après avoir secoué un olivier ? Soyez précis.</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נְאֻם־יְהוָ֖ה אֱלֹהֵ֥י יִשְׂרָאֵֽל׃ ס</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l'Éternel, le Dieu d'Israël.</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Jehová, Dios de Israel.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God of Israel.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11:14, what will Ephraim and Judah do to the people of the East?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11:14, ¿qué harán Efraín y Judá con los pueblos de oriente?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11:14, que feront Éphraïm et Juda aux peuples de l’Est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יַחְדָּ֖ו יָבֹ֣זּוּ אֶת־בְּנֵי־קֶ֑דֶם</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pilleront ensemble les fils de l'Orient;</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saquearán también a los de oriente.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Together they shall plunder the people of the East;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14:30, what will happen to your remnant?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14:30, ¿qué pasará con lo que quede de ti?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14:30, qu’arrivera-t-il à votre reste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וּשְׁאֵרִיתֵ֖ךְ יַהֲרֹֽג׃</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 qui restera de toi sera tué.</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destruiré lo que quede de ti.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will slay your remnant.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13:14, in the day of the Lord's fierce anger, what will every man do in addition to fleeing to his own land?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13:14, en el día del ardor de la ira de Jehová, ¿qué hará cada hombre además de huir a su tierra?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13:14, au jour de la colère ardente du Seigneur, que fera chaque homme en plus de fuir vers son propre pays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19:8, The people who spread nets on the waters will do what?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19:8, ¿Qué harán los que lanzan la red sobre las aguas?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19:8, Que feront ceux qui étendent des filets sur les eaux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אֻמְלָֽלוּ׃</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seront désolés.</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desfallecerán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languish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7:3, Who does the Lord send Isaiah and his son to meet?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7:3, ¿a quién envía Jehová a Isaías y a su hijo a encontrarse?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7:3, à qui le Seigneur envoie-t-il Ésaïe et son fils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צֵא־נָא֙ לִקְרַ֣את אָחָ֔ז</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Va à la rencontre d'Achaz,</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—Sal ahora al encuentro de Acaz,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"Go out now to meet Ahaz,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18:7,What is another name God called the place of the name of the Lord of hosts?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¿Con qué otro nombre se identifica el lugar del nombre de Jehová de los ejércitos?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18:7, Quel autre nom Dieu a-t-il donné au lieu du nom de l’Éternel des armées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הַר־צִיּֽוֹן׃ ס</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la montagne de Sion.</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monte Sión.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Mount Zion.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10:14, What has found like a nest the riches of the people?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10:14, ¿qué riquezas de los pueblos ha hallado semejante a un nido?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10:14, Qu'est-ce qui a trouvé comme un nid les richesses du peuple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יָדִי֙</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J'ai mis la main</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Mi mano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My hand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14:25, what will happen to the yoke of the Assyrian?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14:25, ¿qué pasará con el yugo del asirio?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14:25, qu’adviendra-t-il du joug de l’Assyrien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וְסָ֤ר מֵֽעֲלֵיהֶם֙ עֻלּ֔וֹ</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son joug leur sera ôté,</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yugo será apartado de ellos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his yoke shall be removed from them,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אִ֤ישׁ אֶל־עַמּוֹ֙ יִפְנ֔וּ</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Chacun se tournera vers son peuple,</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cada cual mirará hacia su pueblo,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 man will turn to his own people,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16:9, with the weeping of Sibmah and what place will the Lord drench Heshbon and Elealeh?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16:9, ¿con el llanto de qué lugar empapará Jehová por la viña de Sibma?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16:9, de quel lieu L'Éternel arrosera-t-il Hesbon et Elealeh avec les pleurs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אֶבְכֶּ֞ה בִּבְכִ֤י יַעְזֵר֙</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sur Jaezer;</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lo cual lamentaré con el lloro de Jazer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the weeping of Jazer;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16:6, what character trait summarizes Moab's haughtiness, pride, and wrath?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16:6, ¿qué rasgo de carácter resume la arrogancia y el altivez de Moab?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16:6, quel trait de caractère résume l’arrogance, l’orgueil et la colère de Moab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גֵּ֣א מְאֹ֑ד</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 fierté</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muy grandes son su soberbia,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is very proud—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9:19, Through what has the land burned up ?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9:19, ¿por qué se oscurece la tierra?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9:18 (Anglais Ésaïe 9:19), À cause de quoi la terre a-t-elle brûlé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בְּעֶבְרַ֛ת יְהוָ֥ה צְבָא֖וֹת</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la colère de l'Éternel des armées</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la ira de Jehová de los ejércitos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Through the wrath of the Lord of hosts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19:13, the princes of two of Egypt's tribes are described as the mainstay of Egypt and as having deluded Egypt. What else is said about these tribes?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19:13, los príncipes de dos familias de Egipto son descritos como la piedra angular de Egipto y como quienes lo engañaron. ¿Qué más se dice de estas familias?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19:13, les princes de deux tribus d'Égypte sont décrits comme les piliers de l'Égypte et comme ceux qui l'ont trompée. Que dit-on d'autre de ces tribus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נֽוֹאֲלוּ֙ שָׂ֣רֵי צֹ֔עַן נִשְּׁא֖וּ שָׂ֣רֵי נֹ֑ף</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princes de Tsoan sont fous, Les princes de Noph sont dans l'illusion,</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han desvanecido los príncipes de Zoán, se han engañado los príncipes de Menfis;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princes of Zoan have become fools; The princes of Noph are deceived;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13:10, what words describe what the stars will do when the day of the Lord comes?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13:10, ¿qué palabras describen lo que harán las estrellas cuando llegue el día de Jehová?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13:10, quels mots décrivent ce que feront les étoiles lorsque le jour du Seigneur viendra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6:5, What body parts of Isaiah have seen the King?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6:5, ¿qué partes del cuerpo de Isaías vieron al Rey?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6:5, quelles parties du corps d’Ésaïe ont vu le roi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כִּֽי־כוֹכְבֵ֤י הַשָּׁמַ֙יִם֙ וּכְסִ֣ילֵיהֶ֔ם לֹ֥א יָהֵ֖לּוּ אוֹרָ֑ם</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les étoiles des cieux et leurs astres Ne feront plus briller leur lumière,</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lo cual las estrellas de los cielos y sus luceros no darán su luz;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stars of heaven and their constellations Will not give their light;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19:21, the Egyptians will know the Lordy. What four actions will they take in response?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19:21, los egipcios conocerán a Jehová. ¿Cuáles son las cuatro acciones que realizarán en respuesta?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19:21, les Égyptiens connaîtront le Seigneur. Quelles sont les quatre actions qu'ils prendront en réponse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וְעָֽבְדוּ֙ זֶ֣בַח וּמִנְחָ֔ה וְנָדְרוּ־נֵ֥דֶר לַֽיהוָ֖ה וְשִׁלֵּֽמוּ׃</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feront des sacrifices et des offrandes, Ils feront des voeux à l'Éternel et les accompliront.</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Harán sacrificio y oblación; harán votos a Jehová y los cumplirán.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will make sacrifice and offering; yes, they will make a vow to the Lord and perform it.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11:7, what will both the lion and ox do?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11:7 ¿Qué harán el león y el buey?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11:7, que feront le lion et le bœuf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וְאַרְיֵ֖ה כַּבָּקָ֥ר יֹֽאכַל־תֶּֽבֶן׃</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lion, comme le boeuf, mangera de la paille.</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león, como el buey, comerá paja.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lion shall eat straw like the ox.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15:1, what is laid waste and destroyed in addition to Ar of Moab?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15:1, ¿además de Ar de Moab, ¿qué otra ciudad fue destruida de noche?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15:1, qu’est-ce qui est dévasté et détruit en plus d’Ar Moab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קִיר־מוֹאָ֖ב נִדְמָֽה׃</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nuit même où elle est ravagée, Kir Moab est</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Kir de Moab, reducida a silencio.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in the night Kir of Moab is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19:24, who will also join Egypt and Assyria, as a blessing in the midst of the land?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19:24, ¿quiénes también se unirán a Egipto y Asiria, para bendición en medio de la tierra?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19:24, qui rejoindra également l’Égypte et l’Assyrie, comme une bénédiction au milieu du pays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 יִהְיֶ֤ה יִשְׂרָאֵל֙ שְׁלִ֣ישִׁיָּ֔ה</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même temps, Israël sera, lui troisième,</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Israel será tercero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Israel will be one of three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13:9, in the day of the Lord what will happen to the land?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13:9, en el día de Jehová ¿con qué propósito será tratada la tierra?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13:9, au jour du Seigneur, qu’arrivera-t-il au pays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רָא֥וּ עֵינָֽי׃</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mes yeux ont vu le Roi,</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han visto mis ojos al Rey,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my eyes have seen the King,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לָשׂ֤וּם הָאָ֙רֶץ֙ לְשַׁמָּ֔ה</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réduira la terre en solitude,</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convertir la tierra en soledad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lay the land desolate;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9:17, what is stretched out still ?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9:17, ¿qué está todavía extendida?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9:16 (Anglais Ésaïe 9:17), qu'est-ce qui est encore étendu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וְע֖וֹד יָד֥וֹ נְטוּיָֽה׃</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sa main est encore étendue.</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todavía su mano está extendida.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His hand is stretched out still.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8:12, Besides not being afraid of their threats, what was Isaiah told not to be ?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8:12, además de no tener miedo de sus amenazas, ¿qué se le dijo a Isaías que no hiciera?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8:12, outre le fait de ne pas avoir peur de leurs menaces, qu'est-ce qu'Ésaïe a dit de ne pas avoir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תַעֲרִֽיצוּ׃</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ne soyez pas effrayés.</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tengáis miedo.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be troubled.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19:19, Where will there be an altar to the Lord one day?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19:19, ¿Dónde habrá un día un altar a Jehová?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19:19, Où y aura-t-il un jour un autel à l’Éternel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בְּת֖וֹךְ אֶ֣רֶץ מִצְרָ֑יִם</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milieu du pays d'Égypte,</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medio de la tierra de Egipto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midst of the land of Egypt,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7:25, what will become a range for oxen ?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7:25, ¿qué será pasto de los bueyes?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7:25, que deviendra un pâturage pour les bœufs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 הֶהָרִ֗ים אֲשֶׁ֤ר בַּמַּעְדֵּר֙ יֵעָ֣דֵר֔וּן</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toutes les montagnes que l'on cultivait avec la bêche</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 ninguno de los montes que se cavaban con azada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to any hill which could be dug with the hoe,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7:14, Who will give a sign ?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7:14, ¿quién dará señal?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7:14, Qui donnera un signe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the choice plants that have been broken down reached as far as what named place?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¿hasta qué lugar habían llegado los generosos sarmientos que fueron pisoteados?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les plantes choisies qui ont été abattues ont atteint quel endroit nommé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יִתֵּ֨ן אֲדֹנָ֥י ה֛וּא לָכֶ֖ם א֑וֹת</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le Seigneur lui-même vous donnera un signe,</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el Señor mismo os dará señal: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Lord Himself will give you a sign: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13:17, what words describe how the Medes will feel about certain metals?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13:17, ¿qué palabras describen cómo se sentirán los medos acerca de ciertos metales?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13:17, quels mots décrivent ce que les Mèdes ressentiront à l’égard de certains métaux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אֲשֶׁר־כֶּ֙סֶף֙ לֹ֣א יַחְשֹׁ֔בוּ וְזָהָ֖ב לֹ֥א יַחְפְּצוּ־בֽוֹ׃</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ne font point cas de l'argent, Et qui ne convoitent point l'or.</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no se ocuparán de la plata ni codiciarán oro.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will not regard silver; And as for gold, they will not delight in it.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19:23, what will be from Egypt to Assyria?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19:23, ¿qué habrá de Egipto hasta Asiria?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19:23, que se passera-t-il de l’Égypte à l’Assyrie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תִּהְיֶ֨ה מְסִלָּ֤ה</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y aura une route</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habrá una calzada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will be a highway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14:10, the kings in "hell" will ask "Babylon" two question about what it has become. What are these questions?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14:10, los reyes del seol le harán a Babilonia dos preguntas sobre en qué se ha convertido. ¿Cuáles son estas preguntas?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14:10, les rois de l'enfer poseront à Babylone deux questions sur ce qu'elle est devenue. Quelles sont ces questions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גַּם־אַתָּ֛ה חֻלֵּ֥יתָ כָמ֖וֹנוּ אֵלֵ֥ינוּ נִמְשָֽׁלְתָּ׃</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Toi aussi, tu es sans force comme nous, Tu es devenu semblable à nous!</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“¿Tú también te debilitaste como nosotros y llegaste a ser como nosotros?”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‘Have you also become as weak as we? Have you become like us?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 Isaiah says woe to those who do what and write what?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 Isaías dice: ¡Ay de los que hacen qué, y prescriben qué!?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10:1, Isaïe dit malheur à ceux qui font quoi et écrivent quoi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הַחֹֽקְקִ֖ים חִקְקֵי־אָ֑וֶן וּֽמְכַתְּבִ֥ים עָמָ֖ל כִּתֵּֽבוּ׃</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ceux qui prononcent des ordonnances iniques, Et à ceux qui transcrivent des arrêts injustes,</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los que dictan leyes injustas y prescriben tiranía,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those who decree unrighteous decrees, Who write misfortune, Which they have prescribed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18:2, who was being sent by sea in vessels of reed on the waters?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18:2, ¿quiénes eran enviados por mar en naves de junco sobre las aguas?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18:2, qui était envoyé par mer dans des bateaux de roseaux sur les eaux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עַד־יַעְזֵ֥ר נָגָ֖עוּ</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s'étendaient jusqu'à Jaezer,</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habían llegado hasta Jazer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have reached to Jazer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הַשֹּׁלֵ֨חַ בַּיָּ֜ם צִירִ֗ים</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Toi qui envoies sur mer des messagers,</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que envía mensajeros por el mar,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sends ambassadors by sea,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14:16, what two things are mentioned in this verse that Lucifer did?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14:16, ¿cuáles son las dos cosas que se mencionan en este versículo que hizo Lucero?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14:16, quelles sont les deux choses mentionnées dans ce verset que Astre brillant a faites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מַרְגִּ֣יז הָאָ֔רֶץ מַרְעִ֖ישׁ מַמְלָכֽוֹת׃</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faisait trembler la terre, Qui ébranlait les royaumes,</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hacía temblar la tierra, que trastornaba los reinos,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made the earth tremble, Who shook kingdoms,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19:25, Whom will the Lord of hosts call "the work of My hands"?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19:25, ¿A quién llamará Jehová de los ejércitos “obra de mis manos”?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19:25, Qui l’Éternel des armées appellera-t-il « l’ouvrage de mes mains »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וּמַעֲשֵׂ֤ה יָדַי֙ אַשּׁ֔וּר</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l'Assyrie, oeuvre de mes mains,</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Asiria, obra de mis manos;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Assyria the work of My hands,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2025-11-12T14:02:51Z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