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sheep in what situation?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oveja: ¿en qué situación?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 brebis dans quelle situation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וּכְצֹ֖אן וְאֵ֣ין מְקַבֵּ֑ץ</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troupeau sans berger,</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oveja sin pastor,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sheep that no man takes up;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to indicate how strongly the Lord's purpose is.  What is this statement and question?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acompañada de una pregunta para indicar la firmeza del propósito de Jehová. ¿En qué consisten esta afirmación y esta pregunta?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formulée, accompagnée d'une question, pour indiquer la force du dessein du Seigneur. Quelles sont cette déclaration et cette question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כִּֽי־יְהוָ֧ה צְבָא֛וֹת יָעָ֖ץ וּמִ֣י יָפֵ֑ר</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a pris cette résolution: qui s'y opposera?</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lo ha determinado, ¿y quién lo impedirá?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of hosts has purposed, And who will annul it?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a Rod shall come forth from what?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¿de qué saldrá una vara?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de quoi sortira une verge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מִגֵּ֣זַע יִשָׁ֑י</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tronc d'Isaï,</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tronco de Isaí;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stem of Jesse,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shall Isaiah name his son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nombre le pondrá Isaías a su hijo?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Quel nom Ésaïe donnera-t-il à son fils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קְרָ֣א שְׁמ֔וֹ מַהֵ֥ר שָׁלָ֖ל חָ֥שׁ בַּֽז׃</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Donne-lui pour nom Maher Schalal Chasch Baz.</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«Ponle por nombre Maher-salal-hasbaz.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 his name Maher-Shalal-Hash-Baz;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Who will make a determined end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¿quién consumará el exterminio ya determinado?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Qui fera une fin déterminée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אֲדֹנָ֤י יְהוִה֙ צְבָא֔וֹת עֹשֶׂ֖ה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el Señor, Jehová de los ejércitos,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God of hosts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what word is used to describe what will happen in Jacob's fortified cities on that day?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¿qué palabra se usa para describir lo que habrá en las ciudades fortificadas de Jacob en aquel día?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quel mot est utilisé pour décrire ce qui se passera dans les villes fortifiées de Jacob ce jour-là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שְׁמָמָֽה׃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sera un désert.</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desolación.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desolation.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bee that is in the land of Assyria?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 la abeja que está en la tierra de Asiria?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l'abeille qui est dans le pays d'Assyrie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יִשְׁרֹ֤ק יְהוָה֙ לַזְּב֔וּב</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sifflera les mouches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silbará Jehová al tábano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whistle for the fly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who did something to the choice plants of Heshbon and Sibmah and what did they do? (2 points)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¿quiénes hicieron algo a los generosos sarmientos de Hesbón y Sibma, y qué hicieron? (2 puntos).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qui a fait quelque chose aux meilleures plantes de Hesbon et de Sibma et qu'ont-ils fait ? (2 points)</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בַּעֲלֵ֤י גוֹיִם֙ הָלְמ֣וּ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maîtres des nations ont brisé</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Señores de naciones pisotearon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lords of the nations have broken down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type of creature is used to describe the one who made the earth tremble, who shook kingdoms?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tipo de criatura se utiliza para describir a Aquel que hizo temblar la tierra y trastornar los reinos?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 type de créature est utilisé pour décrire celui qui a fait trembler la terre, qui a ébranlé les royaumes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הֲזֶ֤ה הָאִישׁ֙</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là cet homme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éste aquel varón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this the man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not to do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no hiciera?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qu’est-ce qu’Achaz a été interdit de faire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אַל־תִּירָ֗א וּלְבָבְךָ֙ אַל־יֵרַ֔ךְ</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rien, Et que ton coeur ne s'alarme pas,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ni se turbe tu corazón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fear or be fainthearted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I will make a mortal more rare than fine gold?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"el oro fino al varón"?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 Je rendrai un mortel plus rare que l’or fin »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וְאָדָ֖ם מִכֶּ֥תֶם אוֹפִֽיר׃</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les rendrai plus rares que l'or d'Ophir.</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más que el oro de Ofir al ser humano.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more than the golden wedge of Ophir.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two phrases describe how the Rod or Branch shall slay the wicked?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¿cuáles son las dos frases que describen cómo la Vara o Rama matará al impío?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quelles sont les deux expressions qui décrivent comment la verge ou le rameau tuera le méchant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פִּ֔יו וּבְר֥וּחַ שְׂפָתָ֖יו</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sa parole comme d'une verge, Et du souffle de ses lèvres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vara de su boca y con el espíritu de sus labios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rod of His mouth, And with the breath of His lips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stretched out still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está todavía extendida?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10:4, qu'est-ce qui est encore étendu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How will Lebanon fall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¿Cómo caerá el Líbano?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10:34, comment le Liban tombera-t-il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וְהַלְּבָנ֖וֹן בְּאַדִּ֥יר יִפּֽוֹל׃ ס</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Liban tombe sous le Puissant.</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Líbano caerá con estruendo.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Lebanon will fall by the Mighty One.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is known in all the earth?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será sabido por toda la tierra?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sait-on sur toute la terre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גֵא֖וּת עָשָׂ֑ה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a fait des choses magnifiques: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 hecho cosas magníficas;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has done excellent things;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who shall stand as a banner to the people?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¿quién estará de pie como pendón al pueblo?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qui se tiendra comme une bannière pour le peuple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is stretched out still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está todavía extendido?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est encore étendu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what will strangers do when they join with Israel?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¿qué harán los extranjeros cuando se unan a Israel?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que feront les étrangers lorsqu’ils se joindront à Israël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וְנִסְפְּח֖וּ עַל־בֵּ֥ית יַעֲקֹֽב׃</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s'uniront à la maison de Jacob.</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agregarán a la familia de Jacob.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cling to the house of Jacob.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When the people look to the earth, what 3 things will they see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Cuando el pueblo mire a la tierra, ¿qué tres cosas verán?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lorsque les gens regarderont vers la terre, quelles sont les trois choses qu'ils verront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צָרָ֤ה וַחֲשֵׁכָה֙ מְע֣וּף צוּקָ֔ה</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n'y aura que détresse, obscurité et de sombres angoisses: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tribulación y tinieblas, oscuridad y angustia;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see trouble and darkness, gloom of anguish;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What was Isaiah response to the Lord's question?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¿Cuál fue la respuesta de Isaías a la pregunta del Señor?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quelle fut la réponse d’Ésaïe à la question du Seigneur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הִנְנִ֥י שְׁלָחֵֽנִי׃</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répondis: Me voici, envoie-moi.</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respondí yo: —Heme aquí, envíame a mí.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"Here am I! Send me."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how will those who work in fine flax And those who weave fine fabric feel?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¿cómo se sentirán los que trabajan el lino fino y los que tejen redes?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que ressentiront ceux qui travaillent le lin fin et ceux qui tissent des étoffes fines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confus.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confundidos,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ashamed;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שֹׁ֣רֶשׁ יִשַׁ֗י</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le rejeton d'Isaï</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que la raíz de Isaí,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there shall be a Root of Jesse,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T or F, the Lord has divided the nation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Verdadero o Falso, el Señor ha dividido la gente.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Vrai ou Faux, le Seigneur a divisé la nation.</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הִרְבִּ֣יתָ הַגּ֔וֹי ׳לֹא׳ ״ל֖וֹ״</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rends le peuple nombreux,</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Multiplicaste la gente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multiplied the nation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two things was God going to do to the branches of the grapes before the harvest?  (2 points)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dos cosas iba a hacer Jehová con las ramas de las uvas antes de la cosecha? (2 puntos)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les deux choses que Dieu allait faire aux sarments des raisins avant la récolte ? (2 points)</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וְאֶת־הַנְּטִישׁ֖וֹת הֵסִ֥יר הֵתַֽז׃</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enlève, il tranche les ceps...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cortará y quitará las ramas.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and cut down the branches.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afraid in himself in the future?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temerá por causa del plan que Jehová de los ejércitos?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aura peur en lui-même à l’avenir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אֲשֶׁ֨ר יַזְכִּ֥יר</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qu'on lui en parlera,</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hombre que de ella se acuerde,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makes mention of it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once the whole earth is at rest and quiet, what will happen?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una vez que toda la tierra esté en reposo y tranquilidad, ¿qué sucederá?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une fois que la terre entière sera au repos et au calme, que se passera-t-il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פָּצְח֖וּ רִנָּֽה׃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éclate en chants d'allégresse,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cantaron alabanzas.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break forth into singing.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attended to his equipment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¿dónde contará su ejército?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a-t-il pris soin de son équipement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words describe if Moab's prideful statements are true?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palabras se usan para afirmar si la soberbia de Moab es verdadera?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quels mots décrivent si les déclarations orgueilleuses de Moab perdurent?</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לְמִכְמָ֖שׂ</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Micmasch.</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Micmas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Michmash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Who will brings the kings of Assyria upon you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¿Quién traerá sobre ti los reyes de Asiria?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Qui fera venir contre toi les rois d'Assyrie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יָבִ֨יא יְהוָ֜ה עָלֶ֗יךָ</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hará venir sobre ti,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bring the king of Assyria upon you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because the earth shall be full of the knowledge of the Lord, where will they not hurt nor destroy?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porque la tierra será llena del conocimiento de Jehová, ¿dónde no harán mal ni dañarán?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parce que la terre sera remplie de la connaissance du Seigneur, où ne fera-t-on ni tort ni destruction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 הַ֣ר קָדְשִׁ֑י</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toute ma montagne sainte;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todo mi santo monte,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all My holy mountain,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purged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ha sido limpiado?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qu’est-ce qui a été purgé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וְחַטָּאתְךָ֖ תְּכֻפָּֽר׃</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ton péché est expié.</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limpio tu pecado.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sin purged."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world?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le hizo Lucero al mundo?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au monde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תֵּבֵ֛ל כַּמִּדְבָּ֖ר</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réduisait le monde en désert,</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puso el mundo como un desierto,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world as a wilderness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how will he feel after devouring on the left hand?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¿cómo se sacia después de comer a la izquierda?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comment se sentira-t-il après avoir dévoré sur la main gauche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לֹא־כֵ֥ן בַּדָּֽיו׃ס</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vains discours.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mentiras no serán firmes.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lies shall not be so.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 עַל־שְׂמֹ֖אול וְלֹ֣א שָׂבֵ֑עוּ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dévore à gauche, et l'on n'est pas rassasié;</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 a la izquierda y no se sacia.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devour on the left hand And not be satisfied;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What will the Lord punished in Assyria ? (2 points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¿Qué castigará el Señor en Asiria? (2 puntos)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Que punira l'Éternel en Assyrie ? (2 points)</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אֶפְקֹ֗ד עַל־פְּרִי־גֹ֙דֶל֙ לְבַ֣ב מֶֽלֶךְ־אַשּׁ֔וּר וְעַל־תִּפְאֶ֖רֶת ר֥וּם עֵינָֽיו׃</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roi d'Assyrie pour le fruit de son coeur orgueilleux, Et pour l'arrogance de ses regards hautains.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castigará el fruto de la soberbia del corazón del rey de Asiria y la arrogante altivez de sus ojos.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say, "I will punish the fruit of the arrogant heart of the king of Assyria, and the glory of his haughty looks."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body region is mentioned when describing God's feeling for Kir Heres?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región del cuerpo se menciona cuando se describe el sentimiento de Dios hacia Kir-hareset?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région du corps est mentionnée pour décrire les sentiments de Dieu pour Kir Heres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וְקִרְבִּ֖י</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coeur</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corazón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my inner being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When will there be an altar to the Lord in the midst of the land of Egypt?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¿cuándo habrá un altar para Jehová en medio de la tierra de Egipto?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Quand y aura-t-il un autel à l’Éternel au milieu du pays d’Égypte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words describe the remnant of Moab after three years?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palabras describen los sobrevivientes de Moab dentro de tres años?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quels mots décrivent le reste de Moab après trois ans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מְעַ֛ט מִזְעָ֖ר ל֥וֹא כַבִּֽיר׃ ס</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sera peu de chose, presque rien.</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serán pocos, pequeños y débiles.»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will be very small and feeble."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lop off the bough with terror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 desgajará el ramaje con violencia?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10:33, Qui coupera la branche avec terreur</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for what two animal groups will the cut branches and the cut sprigs be left? (2 points)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¿para qué dos grupos de animales quedarán las ramas y los retoños cortados? (2 puntos)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à quels deux groupes d'animaux seront destinés les branches et les rameaux coupés ? (2 points)</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הָאָדוֹן֙ יְהוָ֣ה צְבָא֔וֹת</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l'Éternel des armées,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Señor, Jehová de los ejércitos,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The Lord of hosts,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What will happen if you do not believe?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pasará si no crees?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que se passera-t-il si vous ne croyez pas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תֵאָמֵֽנוּ׃ ס</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subsisterez pas.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cierto no permaneceréis.”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shall not be established." ’ "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what was told to the house of David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¿qué se le dijo a la casa de David?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7:13, qu’est-ce qui a été dit à la maison de David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הַמְעַ֤ט מִכֶּם֙ הַלְא֣וֹת אֲנָשִׁ֔ים כִּ֥י תַלְא֖וּ גַּ֥ם אֶת־אֱלֹהָֽי׃</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trop peu pour vous de lasser la patience des hommes, Que vous lassiez encore celle de mon Dieu?</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basta con ser molestos a los hombres, sino que también lo seáis a mi Dios?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it a small thing for you to weary men, but will you weary my God also?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there will be no work for Egypt which what four things may do? (4 points)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cuatro cosas no aprovechará a Egipto? (4 puntos)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19:15, il n'y aura pas de travail pour l'Égypte, alors quelles quatre choses peuvent faire ? (4 points)</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יַעֲשֶׂ֛ה רֹ֥אשׁ וְזָנָ֖ב כִּפָּ֥ה וְאַגְמֽוֹן׃ ס</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font la tête et la queue, La branche de palmier et le roseau.</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cosa que haga la cabeza o la cola, la rama o el junco.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 head or tail, Palm branch or bulrush, may do.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titles are given to the promised son   (5 points)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títulos se le dan al hijo prometido? (4 puntos)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quels titres sont donnés au fils promis (5 points)</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שְׁמ֜וֹ פֶּ֠לֶא יוֹעֵץ֙ אֵ֣ל גִּבּ֔וֹר אֲבִיעַ֖ד שַׂר־שָׁלֽוֹם׃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l'appellera Admirable, Conseiller, Dieu puissant, Père éternel, Prince de la paix.</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llamará su nombre «Admirable consejero», «Dios fuerte», «Padre eterno», «Príncipe de paz».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name will be called Wonderful, Counselor, Mighty God, Everlasting Father, Prince of Peace.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Lord mingled in the the midst of Egypt?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ha mezclado Jehová en medio de Egipto?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l'Éternel a mêlé au milieu de l'Égypte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לְעֵ֣יט הָרִ֔ים וּֽלְבֶהֱמַ֖ת הָאָ֑רֶץ</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oiseaux de proie des montagnes Et aux bêtes de la terre;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las aves de los montes y para las bestias de la tierra;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mountain birds of prey And for the beasts of the earth;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מָסַ֥ךְ בְּקִרְבָּ֖הּ ר֣וּחַ עִוְעִ֑ים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répandu au milieu d'elle un esprit de vertige,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mezcló un espíritu de vértigo en medio de él,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mingled a perverse spirit in her midst;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type of territorial entity larger than a city will be in conflict with another similar entity?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¿qué tipo de entidad territorial más grande que una ciudad estará en conflicto con otra similar?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 type d’entité territoriale plus grande qu’une ville sera en conflit avec une autre entité similaire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מַמְלָכָ֖ה בְּמַמְלָכָֽה׃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royaume contre royaume.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reino contra reino.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kingdom against kingdom.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not turned away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no ha cesado?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Qu'est-ce qui n'est pas détourné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2025-11-12T14:02:57Z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