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every man's heart will melt?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"desfallecerá todo corazón humano"?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l’affirmation selon laquelle le cœur de chaque homme fondra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כָּל־יָדַ֣יִם תִּרְפֶּ֑ינָה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toutes les mains s'affaiblissent,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toda mano se debilitará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all hands will be limp,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what should we do because the day of the Lord is at hand?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¿qué debemos hacer ya que el día de Jehová está cerca?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que devons-nous faire parce que le jour du Seigneur est proche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Gémissez,</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the harvester reaping heads of grain with his what?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del segador que recoge espigas con su ¿qué?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punition future de Jacob au moissonneur récoltant des épis de blé avec quoi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וּזְרֹע֖וֹ שִׁבֳּלִ֣ים יִקְצ֑וֹר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son bras coupe les épis;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su brazo siega las espigas;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reaps the heads with his arm;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happen to every warrior sandal and garments rolled in blood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pasará con todo el calzado y el manto de guerrero revolcado en sangre?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qu'arrivera-t-il à chaque sandale et à chaque vêtement de guerrier roulés dans le sang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לִשְׂרֵפָ֖ה מַאֲכֹ֥לֶת אֵֽשׁ׃</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livrés aux flammes, Pour être dévorés par le feu.</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serán pasto del fuego.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used for burning and fuel of fire.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2025-11-12T14:03:20Z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