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for whom will there be a highway from Assyria?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¿para quién habrá un camino desde Asiria?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pour qui y aura-t-il une route depuis l’Assyrie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 אֲשֶׁ֥ר יִשָּׁאֵ֖ר מֵֽאַשּׁ֑וּר</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 Qui sera échappé de l'Assyrie,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el que quedó de Asiria,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remnant of His people Who will be left from Assyria,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will give what people into the hand of a cruel master?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pueblo entregará Dios en manos de un amo duro?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quel peuple Dieu livrera-t-il entre les mains d’un maître cruel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וְסִכַּרְתִּי֙ אֶת־מִצְרַ֔יִם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livrerai l'Égypte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Entregaré a Egipto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I will give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what distinguishes God's sanctified ones and His mighty ones from other people?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¿qué distingue a los consagrados de Dios y a sus valientes de otras personas?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qu’est-ce qui distingue les sanctifiés de Dieu et ses puissants des autres personnes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עַלִּיזֵ֖י גַּאֲוָתִֽי׃</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se réjouissent de ma grandeur.</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se alegran con mi gloria.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rejoice in My exaltation."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did the seraphim do with the live coal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hizo el serafín con el carbón encendido?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qu'ont fait les séraphins avec les charbons ardents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וַיַּגַּ֣ע עַל־פִּ֔י וַיֹּ֕אמֶר הִנֵּ֛ה נָגַ֥ע זֶ֖ה עַל־שְׂפָתֶ֑יךָ</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toucha ma bouche, et dit: Ceci a touché tes lèvres;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Tocando con él sobre mi boca, dijo: —He aquí que esto tocó tus labios,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touched my mouth with it, and said: "Behold, this has touched your lips;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God will rebuke the nations that will do what?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harán los pueblos que Dios reprenderá?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Dieu réprimandera les nations qui feront quoi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לְאֻמִּ֗ים כִּשְׁא֞וֹן מַ֤יִם רַבִּים֙ יִשָּׁא֔וּן</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grondent comme grondent les grandes eaux...</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harán estrépito como el ruido de muchas aguas;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will rush like the rushing of many waters;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What will the land of Judah be to Egypt?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la tierra de Judá para Egipto?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que sera le pays de Juda par rapport à l’Égypte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לְחָגָּ֔א</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l'Égypte un objet d'effroi:</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un espanto para Egipto;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 terror to Egypt;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in the way of Horonaim?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en el camino de Horonaim?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sur le chemin de Horonaïm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זַעֲקַת־שֶׁ֖בֶר יְעֹעֵֽרוּ׃</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jettent des cris de détresse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darán gritos de quebranto.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raise up a cry of destruction,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do to the River with His mighty wind?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hará Jehová con el río con el poder de su aliento?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fera L'Éternel au fleuve avec son vent puissant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עַל־הַנָּהָ֖ר בַּעְיָ֣ם רוּח֑וֹ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lèvera sa main sur le fleuve,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su mano sobre el río;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over the River,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Who told Isaiah to take a large scroll and write on it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¿Quién le dijo a Isaías que tomara una tabla grande y escribiera en él?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Qui a dit à Ésaïe de prendre un grand rouleau et d’écrire dessus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dijo Jehová: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said to me,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The Lord will give Assyria charge to do what 3 things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¿Jehová le dará a Asiria el mandato de hacer qué tres cosas?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le Seigneur donnera à l'Assyrie la charge de faire quelles sont les trois choses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לִשְׁלֹ֤ל שָׁלָל֙ וְלָבֹ֣ז בַּ֔ז ׳וּלְשִׂימוֹ׳ ״וּלְשׂוּמ֥וֹ״ מִרְמָ֖ס כְּחֹ֥מֶר חוּצֽוֹת׃</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 se livre au pillage et fasse du butin, Pour qu'il le foule aux pieds comme la boue des rues.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quite los despojos y arrebate la presa, y lo ponga para ser pisoteado como lodo de las calles;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seize the spoil, to take the prey, And to tread them down like the mire of the streets.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toward the west?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hacia el occidente?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vers l’ouest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וְעָפ֨וּ בְכָתֵ֤ף פְּלִשְׁתִּים֙ יָ֔מָּה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voleront sur l'épaule des Philistins à l'occident,</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lanzarán contra los filisteos al occidente,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shall fly down upon the shoulder of the Philistines toward the west;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beauty of the Chaldeans’ pride?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Babilonia además de gloria y orgullo de los caldeos?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13:19, comment s'appelle Babylone en plus d'être la beauté de l'orgueil des Chaldéens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מַמְלָכ֔וֹת</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l'ornement des royaumes,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hermosura de reinos,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kingdoms,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after Jehovah strikes and heals Egypt, what three things will happen in that country?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después de que Jehová herirá y sanará a Egipto, ¿qué tres acciones que ocurrirán en ese país?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après que Jéhovah aura frappé et guéri l’Égypte, quelles sont les trois choses qui se produiront dans ce pays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וְשָׁ֙בוּ֙ עַד־יְהוָ֔ה וְנֶעְתַּ֥ר לָהֶ֖ם וּרְפָאָֽם׃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convertiront à l'Éternel, Qui les exaucera et les guérira.</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se convertirán a Jehováy él les será clemente y los sanará.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return to the Lord, and He will be entreated by them and heal them.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words are used to describe the Lord of Hosts?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palabras se utilizan para describir Jehová de los ejércitos?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quels mots sont utilisés pour décrire le Seigneur des armées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what will everyone eat who is left in he land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¿qué comerá el que quede en medio del país?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que mangeront tous ceux qui resteront dans le pays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כִּֽי־חֶמְאָ֤ה וּדְבַשׁ֙</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de crème et de miel</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mantequilla y miel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curds and honey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Upon who has a light shined?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¿sobre quién resplandeció la luz?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Sur qui la lumière a-t-elle brillé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was going to be in the cities of Aroer in the future?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habría en las ciudades de Aroer en el futuro?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 se passerait-il dans les villes d’Aroër dans le futur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לַעֲדָרִ֣ים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sont livrées aux troupeaux;</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convertirán en majadas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for flocks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will have happened to rivers before the reeds and rushes wither?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les sucederá a los ríos antes de que la caña y el junco sean cortados?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qu’arrivera-t-il aux rivières avant que les roseaux et les joncs ne se dessèchent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וְהֶאֶזְנִ֣יחוּ נְהָר֔וֹת</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rivières seront infectes,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alejarán los ríos,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rivers will turn foul;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all hands will be limp?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toda mano se debilitará?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celle qui dit que toutes les mains seront flasques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וְכָל־לְבַ֥ב אֱנ֖וֹשׁ יִמָּס׃</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 coeur d'homme est abattu.</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todo corazón humano.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man’s heart will melt,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Judah whom will he assemble?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Judá, ¿a quiénes reunirá?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de Juda, qui rassemblera-t-il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נִדְחֵ֣י יִשְׂרָאֵ֑ל</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rassemblera les exilés d'Israël,</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los desterrados de Israel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assemble the outcasts of Israel,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fly that is in the farthest part of the rivers of Egypt?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del tábano que está en el fin de los ríos de Egipto?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 mouche qui est à l'extrémité des fleuves d'Égypte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וְלַ֨דְּבוֹרָ֔ה אֲשֶׁ֖ר בְּאֶ֥רֶץ אַשּֽׁוּר׃</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abeilles qui sont au pays d'Assyrie;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la abeja que está en la tierra de Asiria.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the bee that is in the land of Assyria.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בְּאֶ֣רֶץ צַלְמָ֔וֶת</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ceux qui habitaient le pays de l'ombre de la mort</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tierra de sombra de muerte,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dwelt in the land of the shadow of death,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that helps them realize that their glory will benefit no one they care about.  What question is asked?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a quienes les quitan lo que es justo a los pobres del pueblo de Dios se les plantea una pregunta que les ayuda a comprender que su gloria no beneficiará a nadie que les importe. ¿Qué pregunta se plantea?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 qui les aide à comprendre que leur gloire ne profitera à personne. Quelle question est posée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וְאָ֥נָה תַעַזְב֖וּ כְּבוֹדְכֶֽם׃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où laisserez-vous votre gloire?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dónde dejaréis vuestras riquezas?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where will you leave your glory?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how the quality with which the Rod or Branch shall judge the meek described?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mansos?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comment la qualité avec laquelle la verge ou le rameau jugera les doux est-elle décrite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בְּמִישׁ֖וֹר לְעַנְוֵי־אָ֑רֶץ</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prononcera avec droiture sur les malheureux de la terre;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resolverá con equidad a favor de los mansos de la tierra.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decide with equity for the meek of the earth;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what geographical feature describes the land to whom the swift messengers are sent?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¿qué accidente geográfico describe la tierra a la que son enviados los mensajeros veloces?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 caractéristique géographique décrit le pays vers lequel les messagers rapides sont envoyés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אֲשֶׁר־בָּזְא֥וּ נְהָרִ֖ים אַרְצֽוֹ׃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with what 2 things will the kingdom be established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¿con qué dos cosas se dispondrá y confirmará el reino?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avec quelles 2 choses le royaume sera-t-il établi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לְהָכִ֤ין אֹתָהּ֙ וּֽלְסַעֲדָ֔הּ בְּמִשְׁפָּ֖ט</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L'affermir et le soutenir par le droit et par la justice,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disponiéndolo y confirmándolo en juicio y en justicia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order it and establish it with judgment and justice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how soon after the Lord of hosts stirs up a scourge for Assyria like the slaughter of Midian will his burned and yoke be removed from you?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¿cuánto tiempo después de que Jehová de los ejércitos levante el Látigo contra Asiria, como ne la matanza de Madián, será quitada su carga y su yugo de vosotros?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combien de temps après que le Seigneur des armées aura suscité un fléau contre l’Assyrie, comme le massacre de Madian, son feu et son joug vous seront-ils retirés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the head of Syria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Siria?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7:8, Qui est le chef de la Syrie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fields of Heshbon?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los campos de Hesbón?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des campagnes de Hesbon?</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vigne de Sibma,</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vides de Sibma.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vine of Sibmah;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thee statements describe the stage of development when God will cut off the sprigs with pruning hooks?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son cuatro afirmaciones que describen la etapa de desarrollo cuando Jehová cortará las ramas con podaderas?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ces trois déclarations qui décrivent le stade de développement où Dieu coupera les branches avec des serpes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כִּֽי־לִפְנֵ֤י קָצִיר֙ כְּתָם־פֶּ֔רַח וּבֹ֥סֶר גֹּמֵ֖ל יִֽהְיֶ֣ה נִצָּ֑ה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la moisson, quand la pousse est achevée, Quand la fleur devient un raisin qui mûrit,</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de la siega, cuando el fruto sea perfecto y pasada la flor, se maduren los frutos,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harvest, when the bud is perfect And the sour grape is ripening in the flower,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vine of Sibmah?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las vides de Sibma?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 la vigne de Sibma?</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שַׁדְמוֹת֩ חֶשְׁבּ֨וֹן אֻמְלָ֜ל</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campagnes de Hesbon languissent;</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campos de Hesbón fueron talados,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fields of Heshbon languish,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After cursing their king and their God, where will they look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después de maldecir a su rey y a su Dios, ¿qué hará con su rostro?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Après avoir maudit leur roi et leur Dieu, où regarderont-ils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וּפָנָ֥ה לְמָֽעְלָה׃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tournera les yeux en haut;</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levantando el rostro con altivez.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upward.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what word does Isaiah use to describe Ramah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¿qué palabra usa Isaías para describir a Ramá?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quel mot Isaïe utilise-t-il pour décrire Rama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רֹ֤אשׁ אֲרָם֙ דַּמֶּ֔שֶׂק</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Damas est la tête de la Syrie,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cabeza de Siria es Damasco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head of Syria is Damascus,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חָֽרְדָה֙ הָֽרָמָ֔ה</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Rama tremble,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Ramá tembló y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Ramah is afraid,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be cut off?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serán destruidos?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qu’est-ce qui sera retranché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וְצֹרְרֵ֥י יְהוּדָ֖ה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ennemis en Juda</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enemigos de Judá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adversaries of Judah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in the midst of the land of Egypt one day?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en medio de la tierra de Egipto un día?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au milieu du pays d’Égypte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מִזְבֵּ֙חַ֙ לַֽיהוָ֔ה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autel à l'Éternel</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 altar para Jehová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an altar to the Lord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moon will do when the day of the Lord comes?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la luna cuando llegue el día de Jehová?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fera la lune lorsque le jour du Seigneur viendra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וְיָרֵ֖חַ לֹֽא־יַגִּ֥יהַ אוֹרֽוֹ׃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lune ne fera plus luire sa clarté.</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luna no dará su resplandor.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moon will not cause its light to shine.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the Lord of hosts says he will make "Babylon" a possession for what two things?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Jehová dice que hará de “Babilonia” una posesión ¿para qué dos cosas?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L'Éternel des armées dit qu’il fera de « Babylone » une possession pour quelles deux choses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וְשַׂמְתִּ֛יהָ לְמוֹרַ֥שׁ קִפֹּ֖ד וְאַגְמֵי־מָ֑יִם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ferai le gîte du hérisson et un marécage,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convertiré en posesión de erizos y en tierra cenagosa.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make it a possession for the porcupine, And marshes of muddy water;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14:15, the one who said he would be like the Most High is brought to where? Provide both descriptions. (2 points)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14:15, ¿adónde fue llevado aquel que dijo que sería semejante al Altísimo? Proporcione ambas descripciones. (2 puntos)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14:15, où est amené celui qui a dit qu'il serait semblable au Très Haut? Donnez les deux descriptions. (2 points)</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the glory of Moab will be despised in what period of time?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¿en qué período de tiempo será abatida la gloria de Moab?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à quelle époque la gloire de Moab sera-t-elle méprisée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 אֶל־שְׁא֛וֹל תּוּרָ֖ד אֶל־יַרְכְּתֵי־בֽוֹר׃</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tu as été précipité dans le séjour des morts, Dans les profondeurs de la fosse.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tú derribado eres hasta el seol, a lo profundo de la fosa.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 shall be brought down to Sheol, To the lowest depths of the Pit.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will the virgin conceive and bear?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¿qué concebirá y dará a luz la virgen?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 concevra et enfantera la vierge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הָעַלְמָ֗ה הָרָה֙ וְיֹלֶ֣דֶת בֵּ֔ן</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la jeune fille deviendra enceinte, elle enfantera un fils,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virgen concebirá y dará a luz un hijo,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virgin shall conceive and bear a Son,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in the vineyards there will be no singing nor what?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en las viñas no cantarán ni ¿qué?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16:10, dans les vignes, il n'y aura ni chant ni quoi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יְרֹעָ֑ע</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réjouissances!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regocijarán;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there be shouting;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even though Moab will pray, what will be the result?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aunque Moab orará, ¿cuál será el resultado?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même si Moab prie, quel sera le résultat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יוּכָֽל׃</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peut rien obtenir.</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nada le valdrá.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will not prevail.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Among whom will the Lord send leanness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¿entre quiénes enviará Jehová debilidad?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Parmi qui le Seigneur enverra-t-il la maigreur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בְּמִשְׁמַנָּ֖יו רָז֑וֹן</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enverra Le dépérissement parmi ses robustes guerriers;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enviará debilidad sobre sus robustos,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send leanness among his fat ones;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what will cease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¿qué se acabará?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10:25, qu’est-ce qui cessera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בְּשָׁלֹ֤שׁ שָׁנִים֙ כִּשְׁנֵ֣י שָׂכִ֔יר</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trois ans, comme les années d'un mercenaire,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«Dentro de tres años, como los años de un jornalero,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three years, as the years of a hired man,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זַ֔עַם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châtiment cessera,</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acabará mi furor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indignation will cease,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Is the counsel of the Lord of Hosts making their decision for the land of Egypt or against the land of Egypt?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¿el plan de Jehová de los ejércitos está dirigido a favor o en contra de Egipto?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le conseil de l’Éternel des armées prend-il une décision en faveur du pays d’Égypte ou contre le pays d’Égypte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יוֹעֵ֥ץ עָלָֽיו׃ ס</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la résolution prise contre elle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preparó contra él.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has determined against it.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Who is asked to lift up her voice?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¿a quién se le pide que grite en alta voz?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à qui est-il demandé d’élever la voix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בַּת־גַּלִּ֑ים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Gallim!</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Galim;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Gallim!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2025-11-12T14:03:33Z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