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did Isaiah say about himself?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dijo Isaías acerca de sí mismo?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qu’a dit Ésaïe à propos de lui-même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wolf do?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lobo?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loup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וְגָ֤ר זְאֵב֙ עִם־כֶּ֔בֶשׂ</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loup habitera avec l'agneau,</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el lobo con el cordero,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wolf also shall dwell with the lamb,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אֽוֹי־לִ֣י כִֽי־נִדְמֵ֗יתִי כִּ֣י אִ֤ישׁ טְמֵֽא־שְׂפָתַ֙יִם֙ אָנֹ֔כִי</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je dis: Malheur à moi! je suis perdu, car je suis un homme dont les lèvres sont impures,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dije: «¡Ay de mí que soy muerto!, porque siendo hombre inmundo de labios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said: "Woe is me, for I am undone! Because I am a man of unclean lips,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what city is described as the glory of kingdoms?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¿qué ciudad es descrita como hermosura de reinos?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quelle ville est décrite comme la gloire des royaumes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בָבֶל֙</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Babylone,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Babilonia,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Babylon,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2025-11-12T14:03:39Z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