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inhabitans of the world and dwellers on the earth see?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verían todos los habitantes del mundo y moradores de la tierra?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 verraient tous les habitants du monde et tous les habitants de la terre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כִּנְשֹׂא־נֵ֤ס הָרִים֙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bannière qui se dresse sur les montagnes,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bandera en los montes,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lifts up a banner on the mountains,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do to the right hand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¿qué hará cada uno a la derecha?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Que fera chacun à sa main droite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וַיִּגְזֹ֤ר עַל־יָמִין֙ וְרָעֵ֔ב</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pille à droite, et l'on a faim;</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devora a la derecha y tiene hambre;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snatch on the right hand And be hungry;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when the Lord shows mercy to Jacob and chooses Israel, what will he do for them?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cuando Jehová tendrá piedad de Jacob y de nuevo escogerá a Israel, ¿qué hará por ellos?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lorsque L'Éternel fera miséricorde à Jacob et choisira Israël, que fera-t-il pour eux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וְהִנִּיחָ֖ם עַל־אַדְמָתָ֑ם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les rétablira dans leur pays;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hará reposar en su tierra.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settle them in their own land.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the day of the Lord will come like what?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el día de Jehová vendrá ¿cómo?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le jour du Seigneur viendra comme quoi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כְּשֹׁ֖ד מִשַּׁדַּ֥י יָבֽוֹא׃</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comme un ravage du Tout Puissant.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como devastación del Todopoderoso!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come as destruction from the Almighty.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fail in Egypt when God destroys their counsel?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parte de Egipto se desvanecerá cuando Jehová destruya sus planes?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qu’est-ce qui échouera en Égypte lorsque Dieu détruira leurs conseils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וְנָבְקָ֤ה רֽוּחַ־מִצְרַ֙יִם֙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l'Égypte disparaîtra</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Egipto se desvanecerá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Egypt will fail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born unto us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nació?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est né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How did Isaiah describe the throne?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¿Cómo describió Isaías el trono?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comment Ésaïe a-t-il décrit le trône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רָ֣ם וְנִשָּׂ֑א</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élevé,</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 y sublime,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high and lifted up,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how will they pass through it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¿Cómo pasarán por la tierra?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8:21, comment vont-ils le traverser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וְעָ֥בַר בָּ֖הּ נִקְשֶׁ֣ה וְרָעֵ֑ב</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errant dans le pays, accablé et affamé;</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»Pasarán por la tierra fatigados y hambrientos,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pass through it hard-pressed and hungry;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כִּי־יֶ֣לֶד יֻלַּד־לָ֗נוּ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un enfant nous est né,</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un niño nos ha nacido,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unto us a Child is born,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heavens in the day of the Lord's fierce anger?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Jehová con los cielos en el día del ardor de su ira?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aux cieux au jour de sa colère ardente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שָׁמַ֣יִם אַרְגִּ֔יז</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j'ébranlerai les cieux,</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haré estremecer los cielos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shake the heavens,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the people who used to oppress Israel will be to them?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¿el pueblo que oprimía a Israel será para ellos?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le peuple qui opprimait Israël sera-t-il pour eux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לַעֲבָדִ֖ים וְלִשְׁפָח֑וֹת</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serviteurs et comme servantes;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siervos y criadas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servants and maids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In Whom will Isaiah hope in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¿En quién confiaré Isaías? Se específico.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En qui Ésaïe espérera-t-il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וְקִוֵּ֖יתִֽי־לֽוֹ׃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place en lui ma confiance.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él confiaré.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hope in Him.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happened to those who are  led by these leaders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¿Qué pasó con aquellos que fueron guiados por estos gobernadores?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qu'est-il arrivé à ceux qui sont dirigés par ces dirigeants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וּמְאֻשָּׁרָ֖יו מְבֻלָּעִֽים׃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se laissent conduire se perdent.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gobernados se pierden.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are led by them are destroyed.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question did Isaiah asked the Lord?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pregunta le hizo Isaías al Señor?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quelle question Ésaïe a-t-il posée au Seigneur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remnant was going to cease from what country?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país iba a cesar lo que quedara?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de quel pays le reste allait-il cesser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עַד־מָתַ֖י אֲדֹנָ֑י</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dis: Jusqu'à quand, Seigneur?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dije: —¿Hasta cuándo, Señor?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"Lord, how long?"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what two types of enemies will no longer exist by the morning?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¿cuáles dos tipos de enemigos ya no existirán por la mañana?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quels sont les deux types d’ennemis qui n’existeront plus au matin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חֵ֣לֶק שׁוֹסֵ֔ינוּ וְגוֹרָ֖ל לְבֹזְזֵֽינוּ׃ ס</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le partage de ceux qui nous dépouillent, Le sort de ceux qui nous pillent.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parte de los que nos aplastan, la suerte de los que nos saquean.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portion of those who plunder us, And the lot of those who rob us.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will go up over all his channels?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subirá sobre todas sus riberas?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Qui montera au-dessus de tous ses canaux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אֶת־מֶ֥לֶךְ אַשּׁ֖וּר וְאֶת־כָּל־כְּבוֹד֑וֹ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 et toute sa gloire);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rey de Asiria con todo su poder.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 of Assyria and all his glory;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happen to those of high stature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pasará con los árboles de gran altura?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qu’arrivera-t-il à ceux de haute stature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גְּדוּעִ֔ים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coupés,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cortados,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hewn down,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Samaria?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Samaria?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de Samarie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אֲרָ֑ם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reste de la Syrie: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quede de Siria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of Syria;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שֹׁמְר֖וֹן בֶּן־רְמַלְיָ֑הוּ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fils de Remalia est la tête de la Samarie.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Samaria, el hijo de Remalías.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Samaria is Remaliah’s son.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since Moab's pridefull statements will not be so, who will wail for whom?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puesto que las orgullosas declaraciones de Moab no serán firmes, ¿quién aullará?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puisque les déclarations orgueilleuses de Moab ne seront pas vraies, qui se lamentera pour qui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יְיֵלִ֥יל מוֹאָ֛ב לְמוֹאָ֖ב</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Moab gémit sur Moab,</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aullará Moab,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Moab shall wail for Moab;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burning be like which the Lord will kindle?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¿cómo será la hoguera que encenderá Jehová?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à quoi ressemblera le feu que le Seigneur allumera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כִּיק֥וֹד אֵֽשׁ׃</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l'embrasement d'un feu.</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ardor de fuego.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 of a fire.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who will eat curds and honey?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¿Quién comerá mantequilla y miel?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qui mangera du lait caillé et du miel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כָּל־הַנּוֹתָ֖ר בְּקֶ֥רֶב הָאָֽרֶץ׃</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se nourriront Tous ceux qui seront restés dans le pays.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el que quede en medio del país.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eat who is left in the land.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every man feel?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de los ejércitos, ¿cómo se sentirá todo hombre?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chaque homme se sentira-t-il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וְֽנִבְהָ֓לוּ׀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frappés d'épouvante;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llenarán de terror;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afraid.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2025-11-12T14:03:51Z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