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who selects the soldiers from the nations to form the army?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¿quién pasa revista a las tropas de las naciones para formar el ejército?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qui choisit les soldats parmi les nations pour former l’armée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 מְפַקֵּ֖ד</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passe en revue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pasa revista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musters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who should do what because the Holy One of Israel is great?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¿quién debería hacer qué porque el Santo de Israel es grande?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qui doit faire quoi parce que le Saint d’Israël est grand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וָרֹ֖נִּי יוֹשֶׁ֣בֶת צִיּ֑וֹן</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 des cris de joie et d'allégresse, habitant de Sion!</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Regocíjate y canta, moradora de Sión;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Cry out and shout, O inhabitant of Zion,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2025-11-12T14:03:57Z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