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eat the flesh of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¿de qué carne comerá cada cual?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de quoi chacun mangera-t-il la chair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בְּשַׂר־זְרֹע֖וֹ יֹאכֵֽלוּ׃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dévore la chair de son bras.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come la carne de su prójimo: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eat the flesh of his own arm.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speak but will not stand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hablaría pero no se mantendría firme?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qu'a dit Ésaïe, que le peuple dit mais ne tiendra pas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דַּבְּר֤וּ דָבָר֙ וְלֹ֣א יָק֔וּם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Donnez des ordres, et ils seront sans effet:</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proferid palabra, y no será firme,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Speak the word, but it will not stand,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who will speak against whom by saying: How the oppressor has ceased, the golden city ceased? Be specific.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¿quién hablará contra quién diciendo: «¡Cómo acabó el opresor! ¡Cómo ha acabado la ciudad codiciosa de oro!»? Sea específico.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qui parlera contre qui en disant : « Comment l’oppresseur a-t-il cessé, la cité d’or a-t-elle cessé ? » Soyez précis.</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וְנָשָׂ֜אתָ הַמָּשָׁ֥ל הַזֶּ֛ה עַל־מֶ֥לֶךְ בָּבֶ֖ל</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tu prononceras ce chant sur le roi de Babylone,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pronunciarás este proverbio contra el rey de Babilonia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will take up this proverb against the king of Babylon,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head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cabeza?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tête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זָקֵ֥ן וּנְשׂוּא־פָנִ֖ים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(L'ancien et le magistrat,</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anciano y venerable de rostro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elder and honorable,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at or respect what four things? (4 points)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respetará qué tres cosas? (3 puntos)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un homme ne regardera pas ou ne respectera pas quelles sont les quatre choses ? (4 points)</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(iw) He will not look to the altars, The work of his hands; He will not respect what his fingers have made, Nor the wooden images nor the incense altars.</a:t>
            </a:r>
            <a:endParaRPr b="0" lang="en-US" sz="24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Il ne regardera plus vers les autels, Ouvrage de ses mains, Et il ne contemplera plus ce que ses doigts ont fabriqué, Les idoles d'Astarté et les statues du soleil.</a:t>
            </a:r>
            <a:endParaRPr b="0" lang="en-US" sz="28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que hicieron sus manos, ni mirará a lo que hicieron sus dedos, ni a los símbolos de Asera ni a las imágenes del sol.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He will not look to the altars, The work of his hands; He will not respect what his fingers have made, Nor the wooden images nor the incense altars.  </a:t>
            </a:r>
            <a:endParaRPr b="0" lang="en-US" sz="28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you will not be established if what is true?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condición se requiere para permanecer de cierto?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vous ne serez pas établi si ce qui est vrai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לֹ֣א תַאֲמִ֔ינוּ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ne croyez pas,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vosotros no creéis,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not believe,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prophet who teach lies?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el profeta que enseña mentiras?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quel est le prophète qui enseigne le mensonge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הַזָּנָֽב׃</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queue.)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cola.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tail.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who gave Isaiah this prophecy concerning Moab?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¿quién le dio a Isaías esta profecía acerca de Moab?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qui a donné à Ésaïe cette prophétie concernant Moab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הַדָּבָ֗ר אֲשֶׁ֨ר דִּבֶּ֧ר יְהוָ֛ה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est la parole que l'Éternel a prononcée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palabra que pronunció Jehová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word which the Lord has spoken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what two things do the pagan Moabites do to show they are weeping and wailing?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¿qué dos cosas hacen los moabitas paganos para mostrar su dolor?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quelles sont les deux choses que font les Moabites païens pour montrer qu’ils pleurent et se lamentent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בְּכָל־רֹאשָׁ֣יו קָרְחָ֔ה כָּל־זָקָ֖ן גְּרוּעָֽה׃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têtes sont rasées, Toutes les barbes sont coupées.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de ella será rapada y toda barba rasurada.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all their heads will be baldness, And every beard cut off.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spoke to the people who dwell in Zion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¿Quién habló al pueblo que morador de Sión?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Qui a parlé au peuple qui habite Sion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אֲדֹנָ֤י יְהוִה֙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ainsi parle le Seigneur, l'Éternel des armées: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dice así: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of hosts: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judge by sight or by what other sense?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el vástago o la vara no juzgará por la vista ¿o por qué otro sentido?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la verge ou le rameau ne jugera pas par la vue ou par quel autre sens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וְלֹֽא־לְמִשְׁמַ֥ע אָזְנָ֖יו יוֹכִֽיחַ׃</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prononcera point sur un ouï-dire.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resolverá por lo que oigan sus oídos,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decide by the hearing of His ears;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What was Isaiah instructed not to do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¿qué se le ordenó a Isaías no hacer?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qu’est-ce qu’Ésaïe a reçu pour instruction de ne pas faire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וְיִסְּרֵ֕נִי מִלֶּ֛כֶת בְּדֶ֥רֶךְ הָֽעָם־הַזֶּ֖ה לֵאמֹֽר׃</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m'avertit de ne pas marcher dans la voie de ce peuple: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advirtió que no caminara por el camino de este pueblo, diciendo: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instructed me that I should not walk in the way of this people, saying: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Who did Isaiah see sitting on a throne?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¿A quién vio Isaías sentado sobre un trono?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qui Ésaïe a-t-il vu assis sur un trône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וָאֶרְאֶ֧ה אֶת־אֲדֹנָ֛י יֹשֵׁ֥ב עַל־כִּסֵּ֖א</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vis le Seigneur assis sur un trône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 yo al Señor sentado sobre un trono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saw the Lord sitting on a throne,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a wondering bird that what has happened to?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las hijas de Moab serán como un ave espantada: ¿Qué les ha pasado?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un oiseau errant qui se demande ce qui leur est arrivé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קֵ֣ן מְשֻׁלָּ֑ח</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une nichée effarouchée,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huye de su nido,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thrown out of the nest;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come from the stem of Jesse?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saldrá del tronco de Isaí?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sortira du tronc d’Isaï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וְיָצָ֥א חֹ֖טֶר</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un rameau sortira</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Saldrá una vara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come forth a Rod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taken away from your neck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cerviz?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ton cou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words describe the length of time between when a young cow and two sheep will give an abundance of milk and when briers and thorns will be abundant?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palabras describen el tiempo entre la abundancia de leche y la abundancia de espinos y cardos?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quels mots décrivent le temps écoulé entre le moment où une jeune vache et deux brebis donneront une abondance de lait et le moment où les ronces et les épines seront abondantes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יִֽהְיֶ֣ה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tiempo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happen in that day,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this prophecy is against what group of people?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¿contra qué grupo de personas es esta profecía?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cette prophétie s’adresse à quel groupe de personnes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מוֹאָ֑ב</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Moab.</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Moab.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Moab.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Is the counsel of the Lord of Hosts making their decision for the land of Egypt or against the land of Egypt?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¿el plan de Jehová de los ejércitos está dirigido a favor o en contra de Egipto?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le conseil de l’Éternel des armées prend-il une décision en faveur du pays d’Égypte ou contre le pays d’Égypte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יוֹעֵ֥ץ עָלָֽיו׃ ס</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la résolution prise contre elle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preparó contra él.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has determined against it.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the people tall and smooth of skin had been terrible for how long?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¿por cuánto tiempo el pueblo de elevada estatura y piel brillante había sido terrible?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les gens grands et à la peau lisse ont-ils été terribles pendant combien de temps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וּמֵעַ֥ם נוֹרָ֖א מִן־ה֣וּא וָהָ֑לְאָה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redoutable depuis qu'il existe,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pueblo siempre temible,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a people terrible from their beginning onward,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everyone do in addition to turning to his own people?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uno, además de mirar a su pueblo?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chacun en plus de se tourner vers son propre peuple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אֶל־אַרְצ֖וֹ יָנֽוּסוּ׃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fuira vers son pays;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huirá a su tierra.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will flee to his own land.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וְעֻלּ֖וֹ מֵעַ֣ל צַוָּארֶ֑ךָ</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de dessus ton cou;</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yugo de tu cerviz,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yoke from your neck,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from what 8 places will the Lord recover the remnant of His people?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¿de qué ocho lugares recobrará Jehová el resto de su pueblo?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de quels 8 endroits le Seigneur récupérera-t-il le reste de son peuple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 וּמִמִּצְרַ֜יִם וּמִפַּתְר֣וֹס וּמִכּ֗וּשׁ וּמֵעֵילָ֤ם וּמִשִּׁנְעָר֙ וּמֵ֣חֲמָ֔ת וּמֵאִיֵּ֖י הַיָּֽם׃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Dispersé en Assyrie et en Égypte, A Pathros et en Éthiopie, A Élam, à Schinear et à Hamath, Et dans les îles de la mer.</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Asiria, Egipto, Patros, Etiopía, Elam, Sinar y Hamat, y en las costas del mar.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Assyria and Egypt, From Pathros and Cush, From Elam and Shinar, From Hamath and the islands of the sea.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weave fine fabric?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tejen redes?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tissent des étoffes fines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עֹבְדֵ֥י פִשְׁתִּ֖ים שְׂרִיק֑וֹת</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travaillent le lin peigné</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trabajan el lino fino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those who work in fine flax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How many of them will rest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¿Cuántos de ellos acamparán?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combien d’entre eux se reposeront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וְנָח֤וּ כֻלָּם֙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 poseront toutes dans les vallons désolés,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acamparán todos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of them will rest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Judah whom will he assemble?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Judá, ¿a quiénes reunirá?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de Juda, qui rassemblera-t-il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נִדְחֵ֣י יִשְׂרָאֵ֑ל</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rassemblera les exilés d'Israël,</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los desterrados de Israel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assemble the outcasts of Israel,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the child have knowledge to cry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conocimiento tendrá el niño para llorar?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saura l'enfant pour pleurer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words describe the length of time between when the Lord brings the king of Assyria upon them and when the Lord will whistle for the fly and the bee?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¿qué pasa después que viene el rey de Asiria hasta que Jehová silba para llamar al tábano y a la abeja?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7:18, quels mots décrivent le temps écoulé entre le moment où le Seigneur fera venir le roi d’Assyrie sur eux et le moment où le Seigneur sifflera la mouche et l’abeille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אָבִ֣י וְאִמִּ֑י</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père! ma mère!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“padre mío” y “madre mía”,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father’ and ‘My mother,’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Assyria said he put down the inhabitants like what?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¿cómo dijo Asiria que derribó los pueblos?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l'Assyrie a dit qu'il avait réprimé les habitants comme quoi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וְאוֹרִ֥יד כַּאבִּ֖יר יוֹשְׁבִֽים׃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héros, j'ai renversé ceux qui siégeaient sur des trônes;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derribé como un valiente a los que estaban sentados.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have put down the inhabitants like a valiant man.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When the people look to the earth, what 3 things will they see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Cuando el pueblo mire a la tierra, ¿qué tres cosas verán?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lorsque les gens regarderont vers la terre, quelles sont les trois choses qu'ils verront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צָרָ֤ה וַחֲשֵׁכָה֙ מְע֣וּף צוּקָ֔ה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n'y aura que détresse, obscurité et de sombres angoisses: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tribulación y tinieblas, oscuridad y angustia;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see trouble and darkness, gloom of anguish;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are the three reasons why I will trust and not be afraid?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tres razones por las que me aseguraré y no temeré?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trois raisons pour lesquelles je ferai confiance et n’aurai pas peur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כִּֽי־עָזִּ֤י וְזִמְרָת֙ יָ֣הּ יְהוָ֔ה וַֽיְהִי־לִ֖י לִֽישׁוּעָֽה׃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ma force et le sujet de mes louanges; C'est lui qui m'a sauvé.</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mi fortaleza y mi canción es Jah, Jehová, quien ha sido salvación para mí.»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Yah, the Lord, is my strength and song; He also has become my salvation.’ "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what happens to Babylon?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le sucede a Babilonia?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qu’arrive-t-il à Babylone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מֻרְדָּ֖ף בְּלִ֥י חָשָֽׂךְ׃</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poursuivi sans ménagement.</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perseguía con crueldad.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persecuted and no one hinders.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four or five olives in what part of the tree?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cuatro o cinco frutos en ¿qué parte del árbol?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quatre ou cinq olives dans quelle partie de l’arbre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aquel día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happened after Isaiah went to the prophetess?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sucedió después de que Isaías llegó a la profetisa?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 s’est-il passé après qu’Ésaïe soit allé voir la prophétesse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וַתַּ֖הַר וַתֵּ֣לֶד בֵּ֑ן</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conçut, et elle enfanta un fils.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concibió y dio a luz un hijo.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conceived and bore a son.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will be from Egypt to Assyria?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habrá de Egipto hasta Asiria?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 se passera-t-il de l’Égypte à l’Assyrie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תִּהְיֶ֨ה מְסִלָּ֤ה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une route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una calzada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from where will a viper come?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¿de dónde saldrá una víbora?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14:29, d’où viendrait un basilic?</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כִּֽי־מִשֹּׁ֤רֶשׁ נָחָשׁ֙ יֵ֣צֵא צֶ֔פַע</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la racine du serpent sortira un basilic,</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la raíz de la culebra saldrá una víbora,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the serpent’s roots will come forth a viper,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do the leaders of these people cause to do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¿cómo se describen los gobernadores de este pueblo?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 font faire les dirigeants de ce peuple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l'égarent,</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engañadores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them to err,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who is told not to rejoice?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¿a quién se le dice que no se alegre?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à qui est-il dit de ne pas se réjouir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what is the description of the land which is beyond the rivers of Ethiopia?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¿cómo se describe la tierra que está tras los ríos de Etiopía?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quelle est la description du pays qui se trouve au-delà des fleuves d’Éthiopie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אַֽל־תִּשְׂמְחִ֤י פְלֶ֙שֶׁת֙ כֻּלֵּ֔ךְ</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te réjouis pas, pays des Philistins,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 alegres tú, toda Filistea,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rejoice, all you of Philistia,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which soldiers will cry out when Heshbon and Elealeh cry out?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¿qué guerreros aullarán cuando Hesbón y Eleale griten?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quels soldats crieront lorsque Hesbon et Elealeh crieront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חֲלֻצֵ֤י מוֹאָב֙ יָרִ֔יעוּ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les guerriers de Moab se lamentent,</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que aullarán los guerreros de Moab,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armed soldiers of Moab will cry out;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why will He punish the wicked?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¿por qué castigará a los impios?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pourquoi punira-t-il les méchants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וְעַל־רְשָׁעִ֖ים עֲוֺנָ֑ם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méchants pour leurs iniquités;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impíos por su iniquidad;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wicked for their iniquity;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Of what shall there be no end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¿Qué no tendrá límite?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De quoi n'y aura-t-il pas de fin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׳לְמַרְבֵּה׳ ״לְמַרְבֵּ֨ה״ הַמִּשְׂרָ֜ה וּלְשָׁל֣וֹם אֵֽין־קֵ֗ץ</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Donner à l'empire de l'accroissement, Et une paix sans fin</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dilatado de su imperio y la paz no tendrán límite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the increase of His government and peace There will be no end,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stars will do when the day of the Lord comes?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harán las estrellas cuando llegue el día de Jehová?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feront les étoiles lorsque le jour du Seigneur viendra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כִּֽי־כוֹכְבֵ֤י הַשָּׁמַ֙יִם֙ וּכְסִ֣ילֵיהֶ֔ם לֹ֥א יָהֵ֖לּוּ אוֹרָ֑ם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étoiles des cieux et leurs astres Ne feront plus briller leur lumière,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las estrellas de los cielos y sus luceros no darán su luz;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stars of heaven and their constellations Will not give their light;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what was told to the house of David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¿qué se le dijo a la casa de David?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7:13, qu’est-ce qui a été dit à la maison de David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אֶ֖רֶץ צִלְצַ֣ל כְּנָפָ֑יִם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Terre, où retentit le cliquetis des armes,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tierra del zumbido de alas,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land shadowed with buzzing wings,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 מִכֶּם֙ הַלְא֣וֹת אֲנָשִׁ֔ים כִּ֥י תַלְא֖וּ גַּ֥ם אֶת־אֱלֹהָֽי׃</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trop peu pour vous de lasser la patience des hommes, Que vous lassiez encore celle de mon Dieu?</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basta con ser molestos a los hombres, sino que también lo seáis a mi Dios?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a small thing for you to weary men, but will you weary my God also?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once the Lord has broken the staff of the wicked, what two types of trees will rejoice over them?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una vez que el Señor haya quebrado el bastón de los impíos, ¿qué dos tipos de árboles se regocijarán por ellos?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une fois que L'Éternel aura brisé le bâton des méchants, quels sont les deux types d’arbres qui se réjouiront à leur sujet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גַּם־בְּרוֹשִׁ֛ים שָׂמְח֥וּ לְךָ֖ אַרְזֵ֣י לְבָנ֑וֹן</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cyprès même, les cèdres du Liban, se réjouissent</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 los cipreses se regocijaron a causa de ti, y los cedros del Líbano,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cypress trees rejoice over you, And the cedars of Lebanon,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slaying the wicked, what will the Rod or Branch do with the rod of His mouth and the breath of His lips?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matar a la impío, ¿qué hará la vara con la vara de su boca y el espíritu de sus labios?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tuer les méchants, que fera la verge ou le rameau avec la verge de sa bouche et le souffle de ses lèvres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וְהִֽכָּה־אֶ֙רֶץ֙</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frappera la terre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Herirá la tierra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the earth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2025-11-12T14:04:03Z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